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/>
    <p:restoredTop sz="94704"/>
  </p:normalViewPr>
  <p:slideViewPr>
    <p:cSldViewPr snapToGrid="0" snapToObjects="1">
      <p:cViewPr varScale="1">
        <p:scale>
          <a:sx n="90" d="100"/>
          <a:sy n="90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4A025-512E-2F41-B8D5-C1AF0AD7D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A545E5-7AEF-AB44-9620-E14DEF346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43397D-5F6A-3246-9F43-258C3FFB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1799F2-6834-AB4C-8CC0-E99E26E3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47ADD0-BB07-D343-92A9-BC6DD5E5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2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EA533-9176-1F42-B81C-24A7A323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E6E0BA-7DD9-2245-BD73-284241BC4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39677C-CDF6-2847-8B36-65CE2CE3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125FE-938E-7945-AAB3-A7A5F67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353B48-58E1-CA41-A788-E30B9AE1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4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DBC53E-0D5A-A145-AAA9-F47E7E0AA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F35F5C-FA82-FE4B-AEE5-E58FD80D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E48695-8602-EA46-B3C2-1FB2E867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F68A2-8D39-EC40-BEA3-3663DF93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290E70-18F1-F648-9232-5F641FF1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64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B8017-380D-E548-83BF-833563E4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53BCF7-3CBB-FC43-AB45-AE2B84A1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A4F30B-FCE6-6046-9CA2-0014DC15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89A22-78C0-F34F-8E6A-99D67360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5F68E-2334-6145-8C8F-D19D863F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17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6E00-7551-7149-860B-D13FA0A1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5AD4C7-26D9-AF45-AF36-4FFE6735D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9C85B0-BA2E-F142-B683-43E7DDEB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E2A2B-E43A-6749-ADDC-B8B953B9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94D54-F594-3F4E-BE4E-7066BB04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94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7629D-D30F-6D47-9D29-ABD2DB73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33DA10-8506-A34A-BCD5-BFDCA30FD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6BAD04-4712-7B47-8DC0-5E039915C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9CEF04-4864-B04D-83AA-76F8578E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114EA7-4F55-DE42-A701-FABA0B59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DF316C-7B7B-A642-9DAF-9CFEC111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39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76146-963D-704E-9531-10F73676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CDAC0B-5FE5-1C49-BC03-CCF3D6F2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3CD050-69BC-904E-AFBD-FA8649928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05BEC9-A3E7-E948-9FE0-8C49EED3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42DA25-E479-984D-9C2C-9FDF2B16A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444CC0-4AC9-5D42-B22A-D95322D3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9FCF1C-F890-8640-9C5A-723BFC71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5607C8-0C32-F945-8B82-2F1B0252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E5C38-4EF6-F549-872D-50410CB8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9999FD-05AB-424A-BA1A-74BEE97A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CC2E23-B687-714B-842F-51EBC2AA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79AD6B-F283-364B-B0FD-6E387CC8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7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1B7EAA-007E-E64E-8609-5C631BFA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208F60-192A-804E-B179-EA783312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B06DAC-B4B8-E341-B8C8-B0328852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281C0-93B9-FE47-997A-40E9EDCF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86FA7-BF25-5F4C-954F-36981107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F2C752-5658-014C-B3CC-600894D9A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733D38-3DE4-F348-9288-E8CA607FB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595AE3-3C8C-9F44-A2B5-02F07F13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E5DCC2-46E4-FD40-A971-A2696875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50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78521-07AD-944B-88A3-7DA0025C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D73736-514F-FA4A-8C38-F9A66F07D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54E448-9452-0E45-8CD5-356BE1748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F9DA89-14CA-E847-B22B-392B776D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735440-DA2E-1B45-907D-168AD605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F77FB8-211B-F341-AD69-3D1DC17E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7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10A50A-F2EC-4D40-A5ED-4C9A85B8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4643CF-C10D-3940-B95D-5F7DC7A09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3BBD3-0983-5B41-8F7B-74B93D6B2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E8A2C-9BE9-B349-8E50-A51A8B62BE23}" type="datetimeFigureOut">
              <a:rPr lang="es-ES" smtClean="0"/>
              <a:t>9/12/21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66523-F9E6-924F-B231-D33E9294D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382D7A-F9C7-A343-B5BA-76B954F04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DA3A6-BC45-4E41-AA5A-AEE127C068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1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D5150E-25B2-DE43-B0B1-2D400524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E3BABA4-A5B6-DF4E-B164-7055FBB8F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1D4EC1-25CA-0245-A921-F6ECAC49F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382110A-A94F-BC4D-A995-4E80A1400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3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21DCF95-1D6B-CA42-B066-F4F79C4A9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3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7AB6AE-9BC9-0D4D-BABB-D4A4580E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670BE6B-A420-0343-BD3C-2931F71D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E97920-7C04-604E-80AE-24ABEE803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artMapFinalVersion.mp4">
            <a:hlinkClick r:id="" action="ppaction://media"/>
            <a:extLst>
              <a:ext uri="{FF2B5EF4-FFF2-40B4-BE49-F238E27FC236}">
                <a16:creationId xmlns:a16="http://schemas.microsoft.com/office/drawing/2014/main" id="{3A96093D-CEDD-604D-B933-D3B37BC299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660" r="37661"/>
          <a:stretch/>
        </p:blipFill>
        <p:spPr>
          <a:xfrm>
            <a:off x="4538133" y="36432"/>
            <a:ext cx="3115734" cy="6785136"/>
          </a:xfrm>
        </p:spPr>
      </p:pic>
    </p:spTree>
    <p:extLst>
      <p:ext uri="{BB962C8B-B14F-4D97-AF65-F5344CB8AC3E}">
        <p14:creationId xmlns:p14="http://schemas.microsoft.com/office/powerpoint/2010/main" val="37309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6CEC2B8-2EFC-3946-84AA-D067F592B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19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rotterbag.mp4">
            <a:hlinkClick r:id="" action="ppaction://media"/>
            <a:extLst>
              <a:ext uri="{FF2B5EF4-FFF2-40B4-BE49-F238E27FC236}">
                <a16:creationId xmlns:a16="http://schemas.microsoft.com/office/drawing/2014/main" id="{79C6AE27-AADB-0744-8012-29F5D9AD83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750"/>
          </a:xfrm>
        </p:spPr>
      </p:pic>
    </p:spTree>
    <p:extLst>
      <p:ext uri="{BB962C8B-B14F-4D97-AF65-F5344CB8AC3E}">
        <p14:creationId xmlns:p14="http://schemas.microsoft.com/office/powerpoint/2010/main" val="16247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2192E33-5F0B-A346-9F82-C6D057FF0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6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033673F-3ED7-624F-885D-87E811F1F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FBB8ED-0762-464C-B451-FAF592231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9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83D63FD-02C0-1049-A24B-F03A0746D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0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1A10D7A-E045-6B45-8E40-97FF2B9AC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DA4174-F9A6-574E-9443-48E5AC87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2BBE96-E76C-A141-AEF0-2EBABE7E3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E0D1F6-4F51-A247-AEA7-55B38E4F2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2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8AD38F2-61B1-4E40-BB50-441299017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3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Panorámica</PresentationFormat>
  <Paragraphs>0</Paragraphs>
  <Slides>20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Nerea Fuentes Taboada</dc:creator>
  <cp:lastModifiedBy>Nerea Fuentes Taboada</cp:lastModifiedBy>
  <cp:revision>1</cp:revision>
  <dcterms:created xsi:type="dcterms:W3CDTF">2021-12-09T14:40:18Z</dcterms:created>
  <dcterms:modified xsi:type="dcterms:W3CDTF">2021-12-09T14:45:04Z</dcterms:modified>
</cp:coreProperties>
</file>