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5"/>
  </p:notesMasterIdLst>
  <p:sldIdLst>
    <p:sldId id="256" r:id="rId5"/>
    <p:sldId id="297" r:id="rId6"/>
    <p:sldId id="298" r:id="rId7"/>
    <p:sldId id="301" r:id="rId8"/>
    <p:sldId id="302" r:id="rId9"/>
    <p:sldId id="303" r:id="rId10"/>
    <p:sldId id="294" r:id="rId11"/>
    <p:sldId id="300" r:id="rId12"/>
    <p:sldId id="293" r:id="rId13"/>
    <p:sldId id="29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B026D-F1A1-0E10-F30D-02EFD7B1D28C}" v="471" dt="2021-11-10T10:07:27.978"/>
    <p1510:client id="{28EDDD16-259B-5826-A868-F1D8E6D0A450}" v="6" dt="2021-11-22T15:51:15.849"/>
    <p1510:client id="{403DBA52-F97D-419C-A05C-4ECAC4AE0A18}" v="27" dt="2021-11-17T10:49:10.199"/>
    <p1510:client id="{500BA7C6-8D76-4711-A16E-50277F32B8BB}" v="28" dt="2021-11-19T14:34:41.067"/>
    <p1510:client id="{5105575D-98E6-EF5E-48BE-2F8B764DA77D}" v="16" dt="2021-11-10T14:51:57.001"/>
    <p1510:client id="{5377B316-3D64-4079-87A1-6739323114A1}" v="405" dt="2021-10-30T11:56:50.401"/>
    <p1510:client id="{59B668E9-7A75-DCA9-F67C-333E96E67BB6}" v="56" dt="2021-10-30T15:09:35.025"/>
    <p1510:client id="{64E3AAB1-0676-4188-95C5-8087B07E6D18}" v="855" dt="2021-11-17T15:07:52.057"/>
    <p1510:client id="{65A20B55-DDDF-718D-0E90-708CD3C8FA0C}" v="36" dt="2021-10-30T15:47:44.867"/>
    <p1510:client id="{67610EED-DE01-9870-B092-96B937EB2968}" v="203" dt="2021-11-22T15:55:24.629"/>
    <p1510:client id="{74060794-399A-BE3A-F572-8E63F91A1E22}" v="13" dt="2021-11-17T10:50:35.571"/>
    <p1510:client id="{863F3845-BD57-EE0D-0A99-9C434D814498}" v="88" dt="2021-11-11T16:50:52.302"/>
    <p1510:client id="{90C850A0-6BA2-8A40-4D9F-BE227EF70B60}" v="48" dt="2021-11-10T15:19:41.624"/>
    <p1510:client id="{AB24CA8A-2E5C-4F4C-B959-466BEFA97E5D}" v="788" dt="2021-11-22T15:55:01.507"/>
    <p1510:client id="{AFF9CB2C-752F-4125-AD57-0C2766D4C9FB}" v="32" dt="2021-11-01T15:06:51.571"/>
    <p1510:client id="{B707B560-5D0A-D652-125E-0424FA2BF916}" v="9" dt="2021-11-17T15:09:59.474"/>
    <p1510:client id="{B731F9A9-9E0A-463F-A1D5-533457EEA2EE}" v="187" dt="2021-11-18T14:02:40.738"/>
    <p1510:client id="{BE5F1207-CA83-DC41-6C5F-6DD5D173B7EC}" v="8" dt="2021-11-09T10:06:23.208"/>
    <p1510:client id="{C8613C7E-7BBE-2FD0-73E0-BD6EFE139CE3}" v="57" dt="2021-11-10T10:31:22.821"/>
    <p1510:client id="{CA3EDC39-766A-0A2F-AD8A-7C8A9801237F}" v="190" dt="2021-11-09T11:26:41.052"/>
    <p1510:client id="{CCA91D53-15CE-B2E0-559F-2E65F950CDC9}" v="767" dt="2021-11-09T11:23:58.730"/>
    <p1510:client id="{EDE19A44-207D-6748-8930-C01296A2FA4B}" v="5" dt="2021-10-30T15:22:22.976"/>
    <p1510:client id="{EE53678C-E613-486E-877E-A9E3211B1297}" v="203" dt="2021-11-10T10:24:58.786"/>
    <p1510:client id="{F13F7E3A-06D2-458E-840C-C5C5746EE159}" v="6" dt="2021-11-08T12:26:54.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7"/>
    <p:restoredTop sz="86413"/>
  </p:normalViewPr>
  <p:slideViewPr>
    <p:cSldViewPr snapToGrid="0">
      <p:cViewPr varScale="1">
        <p:scale>
          <a:sx n="95" d="100"/>
          <a:sy n="95" d="100"/>
        </p:scale>
        <p:origin x="856"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35823-B0D6-7B4F-B6D1-51DD8D99DFBB}" type="datetimeFigureOut">
              <a:rPr lang="it-IT" smtClean="0"/>
              <a:t>24/11/21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D1910-2B98-2541-8876-846BE9C221C4}" type="slidenum">
              <a:rPr lang="it-IT" smtClean="0"/>
              <a:t>‹N›</a:t>
            </a:fld>
            <a:endParaRPr lang="it-IT"/>
          </a:p>
        </p:txBody>
      </p:sp>
    </p:spTree>
    <p:extLst>
      <p:ext uri="{BB962C8B-B14F-4D97-AF65-F5344CB8AC3E}">
        <p14:creationId xmlns:p14="http://schemas.microsoft.com/office/powerpoint/2010/main" val="380079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39D1910-2B98-2541-8876-846BE9C221C4}" type="slidenum">
              <a:rPr lang="it-IT" smtClean="0"/>
              <a:t>10</a:t>
            </a:fld>
            <a:endParaRPr lang="it-IT"/>
          </a:p>
        </p:txBody>
      </p:sp>
    </p:spTree>
    <p:extLst>
      <p:ext uri="{BB962C8B-B14F-4D97-AF65-F5344CB8AC3E}">
        <p14:creationId xmlns:p14="http://schemas.microsoft.com/office/powerpoint/2010/main" val="83859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9212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96621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655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4375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70680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4788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53974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72035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14292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04792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69109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11/24/21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78208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11/24/21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17188926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useBgFill="1">
        <p:nvSpPr>
          <p:cNvPr id="23" name="Rectangle 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7E6750-021D-49D6-970C-E64D94687E66}"/>
              </a:ext>
            </a:extLst>
          </p:cNvPr>
          <p:cNvSpPr>
            <a:spLocks noGrp="1"/>
          </p:cNvSpPr>
          <p:nvPr>
            <p:ph type="title"/>
          </p:nvPr>
        </p:nvSpPr>
        <p:spPr>
          <a:xfrm>
            <a:off x="841670" y="4815212"/>
            <a:ext cx="3901717" cy="1519137"/>
          </a:xfrm>
        </p:spPr>
        <p:txBody>
          <a:bodyPr vert="horz" lIns="91440" tIns="45720" rIns="91440" bIns="45720" rtlCol="0" anchor="b">
            <a:normAutofit/>
          </a:bodyPr>
          <a:lstStyle/>
          <a:p>
            <a:r>
              <a:rPr lang="en-US" sz="4800" i="1" dirty="0"/>
              <a:t>Five sense</a:t>
            </a:r>
            <a:br>
              <a:rPr lang="en-US" sz="4800" i="1" dirty="0"/>
            </a:br>
            <a:r>
              <a:rPr lang="en-US" sz="1600" i="1" dirty="0"/>
              <a:t>The explanation of our choices</a:t>
            </a:r>
            <a:endParaRPr lang="en-US" dirty="0"/>
          </a:p>
        </p:txBody>
      </p:sp>
      <p:pic>
        <p:nvPicPr>
          <p:cNvPr id="4" name="Picture 3" descr="Sfondo astratto di rete su rosa">
            <a:extLst>
              <a:ext uri="{FF2B5EF4-FFF2-40B4-BE49-F238E27FC236}">
                <a16:creationId xmlns:a16="http://schemas.microsoft.com/office/drawing/2014/main" id="{37F0041D-D618-4F10-950E-F49BDF965226}"/>
              </a:ext>
            </a:extLst>
          </p:cNvPr>
          <p:cNvPicPr>
            <a:picLocks noChangeAspect="1"/>
          </p:cNvPicPr>
          <p:nvPr/>
        </p:nvPicPr>
        <p:blipFill rotWithShape="1">
          <a:blip r:embed="rId2"/>
          <a:srcRect l="20982" r="20980" b="-1"/>
          <a:stretch/>
        </p:blipFill>
        <p:spPr>
          <a:xfrm>
            <a:off x="4506686" y="0"/>
            <a:ext cx="76853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5B91CC3D-4B93-4C61-815B-EC2AB4D9E0D7}"/>
              </a:ext>
            </a:extLst>
          </p:cNvPr>
          <p:cNvSpPr txBox="1"/>
          <p:nvPr/>
        </p:nvSpPr>
        <p:spPr>
          <a:xfrm>
            <a:off x="1302578" y="49598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Babilonia's</a:t>
            </a:r>
            <a:r>
              <a:rPr lang="en-US" dirty="0"/>
              <a:t> Team</a:t>
            </a:r>
          </a:p>
        </p:txBody>
      </p:sp>
    </p:spTree>
    <p:extLst>
      <p:ext uri="{BB962C8B-B14F-4D97-AF65-F5344CB8AC3E}">
        <p14:creationId xmlns:p14="http://schemas.microsoft.com/office/powerpoint/2010/main" val="30248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34F4D">
              <a:alpha val="20000"/>
            </a:srgbClr>
          </a:solidFill>
          <a:ln w="32707" cap="flat">
            <a:noFill/>
            <a:prstDash val="solid"/>
            <a:miter/>
          </a:ln>
        </p:spPr>
        <p:txBody>
          <a:bodyPr wrap="square" rtlCol="0" anchor="ctr">
            <a:noAutofit/>
          </a:bodyPr>
          <a:lstStyle/>
          <a:p>
            <a:endParaRPr lang="en-US"/>
          </a:p>
        </p:txBody>
      </p:sp>
      <p:sp>
        <p:nvSpPr>
          <p:cNvPr id="2" name="TextBox 1">
            <a:extLst>
              <a:ext uri="{FF2B5EF4-FFF2-40B4-BE49-F238E27FC236}">
                <a16:creationId xmlns:a16="http://schemas.microsoft.com/office/drawing/2014/main" id="{06B02311-E7DA-41CA-8B5B-928C2BBE48D7}"/>
              </a:ext>
            </a:extLst>
          </p:cNvPr>
          <p:cNvSpPr txBox="1"/>
          <p:nvPr/>
        </p:nvSpPr>
        <p:spPr>
          <a:xfrm>
            <a:off x="1221802" y="1664534"/>
            <a:ext cx="9745348" cy="41211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spcAft>
                <a:spcPts val="600"/>
              </a:spcAft>
            </a:pPr>
            <a:r>
              <a:rPr lang="en-US" sz="1900" dirty="0"/>
              <a:t>According to the doctors of the St. Michael Hospital in Toronto who conducted the study, card games allow you to train the mind and more. Card games are a good pastime, they are valid expedients to keep the mind in action (memory, attention, reasoning, calculation, strategy), they are socializing. In the card game it is necessary to learn to control one's emotions. It is essential, in fact, not to show one's reactions to prevent the opponent from gaining an advantage. This ability is also useful in other situations in life, in which those who play cards find themselves more trained. Even from a psychological point of view in the card game there are different skills that you go to train. For example, it is useful to learn to read the opponent's psychology and its metacommunication or non-verbal communication, capturing the variations in posture and facial expressions.</a:t>
            </a:r>
          </a:p>
        </p:txBody>
      </p:sp>
      <p:sp>
        <p:nvSpPr>
          <p:cNvPr id="6" name="CasellaDiTesto 5">
            <a:extLst>
              <a:ext uri="{FF2B5EF4-FFF2-40B4-BE49-F238E27FC236}">
                <a16:creationId xmlns:a16="http://schemas.microsoft.com/office/drawing/2014/main" id="{A7356363-0300-724A-B985-445B37A8DD50}"/>
              </a:ext>
            </a:extLst>
          </p:cNvPr>
          <p:cNvSpPr txBox="1"/>
          <p:nvPr/>
        </p:nvSpPr>
        <p:spPr>
          <a:xfrm>
            <a:off x="4034118" y="726141"/>
            <a:ext cx="3832411" cy="830997"/>
          </a:xfrm>
          <a:prstGeom prst="rect">
            <a:avLst/>
          </a:prstGeom>
          <a:noFill/>
        </p:spPr>
        <p:txBody>
          <a:bodyPr wrap="square" rtlCol="0">
            <a:spAutoFit/>
          </a:bodyPr>
          <a:lstStyle/>
          <a:p>
            <a:pPr algn="ctr"/>
            <a:r>
              <a:rPr lang="it-IT" sz="2400" dirty="0"/>
              <a:t>The </a:t>
            </a:r>
            <a:r>
              <a:rPr lang="it-IT" sz="2400" dirty="0" err="1"/>
              <a:t>psychology</a:t>
            </a:r>
            <a:r>
              <a:rPr lang="it-IT" sz="2400" dirty="0"/>
              <a:t> of the card game</a:t>
            </a:r>
          </a:p>
        </p:txBody>
      </p:sp>
      <p:pic>
        <p:nvPicPr>
          <p:cNvPr id="8" name="Immagine 7">
            <a:extLst>
              <a:ext uri="{FF2B5EF4-FFF2-40B4-BE49-F238E27FC236}">
                <a16:creationId xmlns:a16="http://schemas.microsoft.com/office/drawing/2014/main" id="{22A43A26-438D-104F-A4C1-3343781FC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894" y="5119485"/>
            <a:ext cx="2310099" cy="1534445"/>
          </a:xfrm>
          <a:prstGeom prst="rect">
            <a:avLst/>
          </a:prstGeom>
        </p:spPr>
      </p:pic>
      <p:pic>
        <p:nvPicPr>
          <p:cNvPr id="10" name="Immagine 9">
            <a:extLst>
              <a:ext uri="{FF2B5EF4-FFF2-40B4-BE49-F238E27FC236}">
                <a16:creationId xmlns:a16="http://schemas.microsoft.com/office/drawing/2014/main" id="{ACDD5526-E70D-9640-81E8-DB261BFB5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734" y="5119485"/>
            <a:ext cx="2325605" cy="1526810"/>
          </a:xfrm>
          <a:prstGeom prst="rect">
            <a:avLst/>
          </a:prstGeom>
        </p:spPr>
      </p:pic>
    </p:spTree>
    <p:extLst>
      <p:ext uri="{BB962C8B-B14F-4D97-AF65-F5344CB8AC3E}">
        <p14:creationId xmlns:p14="http://schemas.microsoft.com/office/powerpoint/2010/main" val="168176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F284C-2C1C-487E-A14D-012192092F3F}"/>
              </a:ext>
            </a:extLst>
          </p:cNvPr>
          <p:cNvSpPr>
            <a:spLocks noGrp="1"/>
          </p:cNvSpPr>
          <p:nvPr>
            <p:ph idx="1"/>
          </p:nvPr>
        </p:nvSpPr>
        <p:spPr>
          <a:xfrm>
            <a:off x="804797" y="1821233"/>
            <a:ext cx="4619621" cy="3843666"/>
          </a:xfrm>
        </p:spPr>
        <p:txBody>
          <a:bodyPr vert="horz" lIns="91440" tIns="45720" rIns="91440" bIns="45720" rtlCol="0" anchor="t">
            <a:normAutofit fontScale="92500" lnSpcReduction="10000"/>
          </a:bodyPr>
          <a:lstStyle/>
          <a:p>
            <a:pPr marL="0" indent="0">
              <a:buNone/>
            </a:pPr>
            <a:r>
              <a:rPr lang="en-US" sz="2000" dirty="0"/>
              <a:t>The scents of citrus fruits have beneficial effects on the body, with antiseptic functions, and on the mind, acting on stress and improving mood. Each citrus fruit is unique thanks to its own olfactory notes. Lemon essential oil is excellent for concentration, tonic for intellectual functions and stimulates the nervous system. Widespread in the environment, it puts you in a good mood and decreases the typing errors of those who work at the computer.</a:t>
            </a:r>
          </a:p>
        </p:txBody>
      </p:sp>
      <p:pic>
        <p:nvPicPr>
          <p:cNvPr id="4" name="Picture 4" descr="A picture containing indoor&#10;&#10;Description automatically generated">
            <a:extLst>
              <a:ext uri="{FF2B5EF4-FFF2-40B4-BE49-F238E27FC236}">
                <a16:creationId xmlns:a16="http://schemas.microsoft.com/office/drawing/2014/main" id="{E5FEBC64-9AEB-405D-93D4-9C9742076C12}"/>
              </a:ext>
            </a:extLst>
          </p:cNvPr>
          <p:cNvPicPr>
            <a:picLocks noChangeAspect="1"/>
          </p:cNvPicPr>
          <p:nvPr/>
        </p:nvPicPr>
        <p:blipFill rotWithShape="1">
          <a:blip r:embed="rId2"/>
          <a:srcRect l="19174" r="2018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CasellaDiTesto 1">
            <a:extLst>
              <a:ext uri="{FF2B5EF4-FFF2-40B4-BE49-F238E27FC236}">
                <a16:creationId xmlns:a16="http://schemas.microsoft.com/office/drawing/2014/main" id="{B3A1ED64-C75C-0148-9D1F-6C613A3E2BF7}"/>
              </a:ext>
            </a:extLst>
          </p:cNvPr>
          <p:cNvSpPr txBox="1"/>
          <p:nvPr/>
        </p:nvSpPr>
        <p:spPr>
          <a:xfrm>
            <a:off x="1353312" y="865632"/>
            <a:ext cx="3157728" cy="461665"/>
          </a:xfrm>
          <a:prstGeom prst="rect">
            <a:avLst/>
          </a:prstGeom>
          <a:noFill/>
        </p:spPr>
        <p:txBody>
          <a:bodyPr wrap="square" rtlCol="0">
            <a:spAutoFit/>
          </a:bodyPr>
          <a:lstStyle/>
          <a:p>
            <a:r>
              <a:rPr lang="it-IT" sz="2400" dirty="0"/>
              <a:t>Sense of smell</a:t>
            </a:r>
          </a:p>
        </p:txBody>
      </p:sp>
    </p:spTree>
    <p:extLst>
      <p:ext uri="{BB962C8B-B14F-4D97-AF65-F5344CB8AC3E}">
        <p14:creationId xmlns:p14="http://schemas.microsoft.com/office/powerpoint/2010/main" val="196486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3BEB92-04CA-4C22-B8B2-A87E490C9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2F284C-2C1C-487E-A14D-012192092F3F}"/>
              </a:ext>
            </a:extLst>
          </p:cNvPr>
          <p:cNvSpPr>
            <a:spLocks noGrp="1"/>
          </p:cNvSpPr>
          <p:nvPr>
            <p:ph idx="1"/>
          </p:nvPr>
        </p:nvSpPr>
        <p:spPr>
          <a:xfrm>
            <a:off x="572013" y="1934688"/>
            <a:ext cx="4114799" cy="3529013"/>
          </a:xfrm>
        </p:spPr>
        <p:txBody>
          <a:bodyPr vert="horz" lIns="91440" tIns="45720" rIns="91440" bIns="45720" rtlCol="0">
            <a:normAutofit fontScale="92500" lnSpcReduction="10000"/>
          </a:bodyPr>
          <a:lstStyle/>
          <a:p>
            <a:pPr marL="0" indent="0">
              <a:buNone/>
            </a:pPr>
            <a:r>
              <a:rPr lang="en-US" sz="2000" dirty="0"/>
              <a:t>The scents of flowers are the noblest and represent the highest human emotions. These perfumes instill lightheartedness, joy and euphoria, in fact they are the basis of aromatic treatments against stress and anxiety. Often associated with women, who make more use of it, they can also be worn by men, bringing out their irrational and artistic side.</a:t>
            </a:r>
          </a:p>
        </p:txBody>
      </p:sp>
      <p:pic>
        <p:nvPicPr>
          <p:cNvPr id="2" name="Picture 4">
            <a:extLst>
              <a:ext uri="{FF2B5EF4-FFF2-40B4-BE49-F238E27FC236}">
                <a16:creationId xmlns:a16="http://schemas.microsoft.com/office/drawing/2014/main" id="{64D333A0-C358-48ED-82C0-4910DEA4C5D5}"/>
              </a:ext>
            </a:extLst>
          </p:cNvPr>
          <p:cNvPicPr>
            <a:picLocks noChangeAspect="1"/>
          </p:cNvPicPr>
          <p:nvPr/>
        </p:nvPicPr>
        <p:blipFill rotWithShape="1">
          <a:blip r:embed="rId2"/>
          <a:srcRect l="8720" r="4198" b="-3"/>
          <a:stretch/>
        </p:blipFill>
        <p:spPr>
          <a:xfrm>
            <a:off x="8524422" y="3699195"/>
            <a:ext cx="3667576" cy="3158805"/>
          </a:xfrm>
          <a:custGeom>
            <a:avLst/>
            <a:gdLst/>
            <a:ahLst/>
            <a:cxnLst/>
            <a:rect l="l" t="t" r="r" b="b"/>
            <a:pathLst>
              <a:path w="3667576" h="3158805">
                <a:moveTo>
                  <a:pt x="3239865" y="21"/>
                </a:moveTo>
                <a:cubicBezTo>
                  <a:pt x="3261821" y="112"/>
                  <a:pt x="3278837" y="498"/>
                  <a:pt x="3290337" y="938"/>
                </a:cubicBezTo>
                <a:cubicBezTo>
                  <a:pt x="3401766" y="5376"/>
                  <a:pt x="3510165" y="23128"/>
                  <a:pt x="3616543" y="49449"/>
                </a:cubicBezTo>
                <a:lnTo>
                  <a:pt x="3667576" y="64070"/>
                </a:lnTo>
                <a:lnTo>
                  <a:pt x="3667576" y="3158805"/>
                </a:lnTo>
                <a:lnTo>
                  <a:pt x="400223" y="3158805"/>
                </a:lnTo>
                <a:lnTo>
                  <a:pt x="398780" y="3136258"/>
                </a:lnTo>
                <a:cubicBezTo>
                  <a:pt x="400956" y="3079023"/>
                  <a:pt x="437945" y="3052703"/>
                  <a:pt x="483325" y="3030665"/>
                </a:cubicBezTo>
                <a:cubicBezTo>
                  <a:pt x="498866" y="3023015"/>
                  <a:pt x="520932" y="3023320"/>
                  <a:pt x="526839"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6" name="Picture 6">
            <a:extLst>
              <a:ext uri="{FF2B5EF4-FFF2-40B4-BE49-F238E27FC236}">
                <a16:creationId xmlns:a16="http://schemas.microsoft.com/office/drawing/2014/main" id="{B2A9E12A-BC44-4F72-9E2B-6F5473E187EC}"/>
              </a:ext>
            </a:extLst>
          </p:cNvPr>
          <p:cNvPicPr>
            <a:picLocks noChangeAspect="1"/>
          </p:cNvPicPr>
          <p:nvPr/>
        </p:nvPicPr>
        <p:blipFill rotWithShape="1">
          <a:blip r:embed="rId3"/>
          <a:srcRect l="5466" r="28454" b="-3"/>
          <a:stretch/>
        </p:blipFill>
        <p:spPr>
          <a:xfrm>
            <a:off x="5771154" y="2491845"/>
            <a:ext cx="3154640" cy="3174804"/>
          </a:xfrm>
          <a:custGeom>
            <a:avLst/>
            <a:gdLst/>
            <a:ahLst/>
            <a:cxnLst/>
            <a:rect l="l" t="t" r="r" b="b"/>
            <a:pathLst>
              <a:path w="3154640" h="3174804">
                <a:moveTo>
                  <a:pt x="2359436" y="699"/>
                </a:moveTo>
                <a:cubicBezTo>
                  <a:pt x="2366619" y="-1054"/>
                  <a:pt x="2374151" y="58"/>
                  <a:pt x="2382119" y="9110"/>
                </a:cubicBezTo>
                <a:cubicBezTo>
                  <a:pt x="2357149" y="42737"/>
                  <a:pt x="2315827" y="40875"/>
                  <a:pt x="2280855" y="80245"/>
                </a:cubicBezTo>
                <a:cubicBezTo>
                  <a:pt x="2346218" y="56308"/>
                  <a:pt x="2397949" y="37278"/>
                  <a:pt x="2449680" y="18250"/>
                </a:cubicBezTo>
                <a:cubicBezTo>
                  <a:pt x="2451815" y="23419"/>
                  <a:pt x="2453950" y="28590"/>
                  <a:pt x="2456084" y="33758"/>
                </a:cubicBezTo>
                <a:cubicBezTo>
                  <a:pt x="2390260" y="59601"/>
                  <a:pt x="2333357" y="102225"/>
                  <a:pt x="2271312" y="136905"/>
                </a:cubicBezTo>
                <a:cubicBezTo>
                  <a:pt x="2280122" y="148290"/>
                  <a:pt x="2285703" y="144491"/>
                  <a:pt x="2290993" y="142564"/>
                </a:cubicBezTo>
                <a:cubicBezTo>
                  <a:pt x="2325450" y="130017"/>
                  <a:pt x="2359910" y="117471"/>
                  <a:pt x="2391043" y="96592"/>
                </a:cubicBezTo>
                <a:cubicBezTo>
                  <a:pt x="2397989" y="91902"/>
                  <a:pt x="2407241" y="89935"/>
                  <a:pt x="2413498" y="98247"/>
                </a:cubicBezTo>
                <a:cubicBezTo>
                  <a:pt x="2422388" y="110016"/>
                  <a:pt x="2415430" y="120332"/>
                  <a:pt x="2409176" y="129091"/>
                </a:cubicBezTo>
                <a:cubicBezTo>
                  <a:pt x="2398243" y="144271"/>
                  <a:pt x="2381152" y="144289"/>
                  <a:pt x="2365945" y="149930"/>
                </a:cubicBezTo>
                <a:cubicBezTo>
                  <a:pt x="2325414" y="164772"/>
                  <a:pt x="2309384" y="187662"/>
                  <a:pt x="2309200" y="232292"/>
                </a:cubicBezTo>
                <a:cubicBezTo>
                  <a:pt x="2342203" y="207199"/>
                  <a:pt x="2382093" y="221016"/>
                  <a:pt x="2415039" y="201359"/>
                </a:cubicBezTo>
                <a:cubicBezTo>
                  <a:pt x="2423638" y="196318"/>
                  <a:pt x="2439321" y="197803"/>
                  <a:pt x="2437511" y="213654"/>
                </a:cubicBezTo>
                <a:cubicBezTo>
                  <a:pt x="2435826" y="228474"/>
                  <a:pt x="2422585" y="241732"/>
                  <a:pt x="2449274" y="233249"/>
                </a:cubicBezTo>
                <a:cubicBezTo>
                  <a:pt x="2468360" y="227183"/>
                  <a:pt x="2509833" y="234636"/>
                  <a:pt x="2494624" y="241886"/>
                </a:cubicBezTo>
                <a:cubicBezTo>
                  <a:pt x="2475490" y="250974"/>
                  <a:pt x="2457298" y="262072"/>
                  <a:pt x="2433365" y="275394"/>
                </a:cubicBezTo>
                <a:cubicBezTo>
                  <a:pt x="2464355" y="282263"/>
                  <a:pt x="2484104" y="275254"/>
                  <a:pt x="2503252" y="260539"/>
                </a:cubicBezTo>
                <a:cubicBezTo>
                  <a:pt x="2520620" y="247206"/>
                  <a:pt x="2542037" y="231431"/>
                  <a:pt x="2561751" y="228334"/>
                </a:cubicBezTo>
                <a:lnTo>
                  <a:pt x="2568136" y="228903"/>
                </a:lnTo>
                <a:lnTo>
                  <a:pt x="2567822" y="233579"/>
                </a:lnTo>
                <a:cubicBezTo>
                  <a:pt x="2565983" y="285310"/>
                  <a:pt x="2569939" y="263247"/>
                  <a:pt x="2560285" y="300402"/>
                </a:cubicBezTo>
                <a:lnTo>
                  <a:pt x="2571741" y="339329"/>
                </a:lnTo>
                <a:lnTo>
                  <a:pt x="2543162" y="359962"/>
                </a:lnTo>
                <a:cubicBezTo>
                  <a:pt x="2527274" y="372854"/>
                  <a:pt x="2511996" y="386876"/>
                  <a:pt x="2497481" y="402363"/>
                </a:cubicBezTo>
                <a:cubicBezTo>
                  <a:pt x="2505182" y="410167"/>
                  <a:pt x="2540063" y="429667"/>
                  <a:pt x="2528413" y="434151"/>
                </a:cubicBezTo>
                <a:cubicBezTo>
                  <a:pt x="2495728" y="446924"/>
                  <a:pt x="2469663" y="472147"/>
                  <a:pt x="2442076" y="494280"/>
                </a:cubicBezTo>
                <a:cubicBezTo>
                  <a:pt x="2430122" y="503851"/>
                  <a:pt x="2415811" y="516133"/>
                  <a:pt x="2427194" y="538819"/>
                </a:cubicBezTo>
                <a:cubicBezTo>
                  <a:pt x="2440024" y="543121"/>
                  <a:pt x="2446449" y="531915"/>
                  <a:pt x="2455701" y="529144"/>
                </a:cubicBezTo>
                <a:cubicBezTo>
                  <a:pt x="2465121" y="526340"/>
                  <a:pt x="2487661" y="526769"/>
                  <a:pt x="2482407" y="531301"/>
                </a:cubicBezTo>
                <a:cubicBezTo>
                  <a:pt x="2458458" y="551858"/>
                  <a:pt x="2514753" y="577050"/>
                  <a:pt x="2482702" y="583862"/>
                </a:cubicBezTo>
                <a:cubicBezTo>
                  <a:pt x="2429048" y="595467"/>
                  <a:pt x="2413864" y="664574"/>
                  <a:pt x="2362520" y="677296"/>
                </a:cubicBezTo>
                <a:cubicBezTo>
                  <a:pt x="2354300" y="679243"/>
                  <a:pt x="2352704" y="691232"/>
                  <a:pt x="2354953" y="700999"/>
                </a:cubicBezTo>
                <a:cubicBezTo>
                  <a:pt x="2357445" y="712721"/>
                  <a:pt x="2365494" y="713219"/>
                  <a:pt x="2374165" y="712581"/>
                </a:cubicBezTo>
                <a:cubicBezTo>
                  <a:pt x="2387418" y="711571"/>
                  <a:pt x="2397247" y="692009"/>
                  <a:pt x="2419084" y="711067"/>
                </a:cubicBezTo>
                <a:cubicBezTo>
                  <a:pt x="2391338" y="730822"/>
                  <a:pt x="2363592" y="750581"/>
                  <a:pt x="2373770" y="796020"/>
                </a:cubicBezTo>
                <a:cubicBezTo>
                  <a:pt x="2376548" y="808283"/>
                  <a:pt x="2364807" y="815599"/>
                  <a:pt x="2355878" y="820710"/>
                </a:cubicBezTo>
                <a:cubicBezTo>
                  <a:pt x="2341079" y="829079"/>
                  <a:pt x="2329578" y="840762"/>
                  <a:pt x="2324620" y="859693"/>
                </a:cubicBezTo>
                <a:cubicBezTo>
                  <a:pt x="2325481" y="862924"/>
                  <a:pt x="2326382" y="866348"/>
                  <a:pt x="2325962" y="869249"/>
                </a:cubicBezTo>
                <a:cubicBezTo>
                  <a:pt x="2337552" y="909968"/>
                  <a:pt x="2360436" y="903898"/>
                  <a:pt x="2384574" y="891539"/>
                </a:cubicBezTo>
                <a:cubicBezTo>
                  <a:pt x="2413341" y="876586"/>
                  <a:pt x="2440308" y="854785"/>
                  <a:pt x="2475670" y="862734"/>
                </a:cubicBezTo>
                <a:cubicBezTo>
                  <a:pt x="2434442" y="892186"/>
                  <a:pt x="2385371" y="904223"/>
                  <a:pt x="2348751" y="941532"/>
                </a:cubicBezTo>
                <a:cubicBezTo>
                  <a:pt x="2505814" y="913571"/>
                  <a:pt x="2624649" y="795115"/>
                  <a:pt x="2768548" y="728777"/>
                </a:cubicBezTo>
                <a:cubicBezTo>
                  <a:pt x="2768288" y="752733"/>
                  <a:pt x="2757043" y="759944"/>
                  <a:pt x="2746708" y="765756"/>
                </a:cubicBezTo>
                <a:cubicBezTo>
                  <a:pt x="2694543" y="794922"/>
                  <a:pt x="2652953" y="839716"/>
                  <a:pt x="2608397" y="880317"/>
                </a:cubicBezTo>
                <a:cubicBezTo>
                  <a:pt x="2590029" y="897075"/>
                  <a:pt x="2577443" y="912606"/>
                  <a:pt x="2575152" y="940812"/>
                </a:cubicBezTo>
                <a:cubicBezTo>
                  <a:pt x="2573151" y="966343"/>
                  <a:pt x="2561809" y="980403"/>
                  <a:pt x="2534895" y="978892"/>
                </a:cubicBezTo>
                <a:cubicBezTo>
                  <a:pt x="2513018" y="977516"/>
                  <a:pt x="2491038" y="985403"/>
                  <a:pt x="2469845" y="992118"/>
                </a:cubicBezTo>
                <a:cubicBezTo>
                  <a:pt x="2445387" y="999726"/>
                  <a:pt x="2423224" y="1032758"/>
                  <a:pt x="2432981" y="1045346"/>
                </a:cubicBezTo>
                <a:cubicBezTo>
                  <a:pt x="2449611" y="1066717"/>
                  <a:pt x="2466408" y="1050693"/>
                  <a:pt x="2483018" y="1044351"/>
                </a:cubicBezTo>
                <a:cubicBezTo>
                  <a:pt x="2501821" y="1036940"/>
                  <a:pt x="2536570" y="1022523"/>
                  <a:pt x="2537844" y="1025265"/>
                </a:cubicBezTo>
                <a:cubicBezTo>
                  <a:pt x="2563271" y="1082327"/>
                  <a:pt x="2641747" y="1011216"/>
                  <a:pt x="2659933" y="1001724"/>
                </a:cubicBezTo>
                <a:cubicBezTo>
                  <a:pt x="2682623" y="989873"/>
                  <a:pt x="2707872" y="997361"/>
                  <a:pt x="2731449" y="995361"/>
                </a:cubicBezTo>
                <a:cubicBezTo>
                  <a:pt x="2752508" y="993697"/>
                  <a:pt x="2870079" y="977344"/>
                  <a:pt x="2888642" y="946885"/>
                </a:cubicBezTo>
                <a:cubicBezTo>
                  <a:pt x="2896154" y="965976"/>
                  <a:pt x="2890932" y="975521"/>
                  <a:pt x="2887067" y="985784"/>
                </a:cubicBezTo>
                <a:cubicBezTo>
                  <a:pt x="2881709" y="1000379"/>
                  <a:pt x="2882307" y="1009692"/>
                  <a:pt x="2899837" y="1016612"/>
                </a:cubicBezTo>
                <a:cubicBezTo>
                  <a:pt x="2949828" y="1036517"/>
                  <a:pt x="2949370" y="1037617"/>
                  <a:pt x="2916977" y="1085879"/>
                </a:cubicBezTo>
                <a:cubicBezTo>
                  <a:pt x="2915361" y="1088029"/>
                  <a:pt x="2917414" y="1093619"/>
                  <a:pt x="2917901" y="1097533"/>
                </a:cubicBezTo>
                <a:cubicBezTo>
                  <a:pt x="2929947" y="1101399"/>
                  <a:pt x="2939235" y="1083356"/>
                  <a:pt x="2955304" y="1097215"/>
                </a:cubicBezTo>
                <a:cubicBezTo>
                  <a:pt x="2916059" y="1181479"/>
                  <a:pt x="2836424" y="1217084"/>
                  <a:pt x="2772522" y="1287710"/>
                </a:cubicBezTo>
                <a:cubicBezTo>
                  <a:pt x="2837491" y="1292780"/>
                  <a:pt x="2860770" y="1221952"/>
                  <a:pt x="2907424" y="1220472"/>
                </a:cubicBezTo>
                <a:cubicBezTo>
                  <a:pt x="2934101" y="1235490"/>
                  <a:pt x="2874094" y="1281386"/>
                  <a:pt x="2939703" y="1277281"/>
                </a:cubicBezTo>
                <a:cubicBezTo>
                  <a:pt x="2915787" y="1300442"/>
                  <a:pt x="2898896" y="1321705"/>
                  <a:pt x="2884146" y="1345731"/>
                </a:cubicBezTo>
                <a:cubicBezTo>
                  <a:pt x="2857873" y="1388674"/>
                  <a:pt x="2856248" y="1413523"/>
                  <a:pt x="2882157" y="1458230"/>
                </a:cubicBezTo>
                <a:cubicBezTo>
                  <a:pt x="2899099" y="1487569"/>
                  <a:pt x="2920301" y="1513392"/>
                  <a:pt x="2915049" y="1553673"/>
                </a:cubicBezTo>
                <a:cubicBezTo>
                  <a:pt x="2911271" y="1581391"/>
                  <a:pt x="2918501" y="1597529"/>
                  <a:pt x="2950412" y="1578694"/>
                </a:cubicBezTo>
                <a:cubicBezTo>
                  <a:pt x="2984806" y="1558529"/>
                  <a:pt x="3003586" y="1578640"/>
                  <a:pt x="3003933" y="1625766"/>
                </a:cubicBezTo>
                <a:cubicBezTo>
                  <a:pt x="3004153" y="1656049"/>
                  <a:pt x="3012312" y="1663553"/>
                  <a:pt x="3037058" y="1654878"/>
                </a:cubicBezTo>
                <a:cubicBezTo>
                  <a:pt x="3064370" y="1645258"/>
                  <a:pt x="3087090" y="1620543"/>
                  <a:pt x="3123745" y="1622393"/>
                </a:cubicBezTo>
                <a:cubicBezTo>
                  <a:pt x="3107183" y="1680948"/>
                  <a:pt x="3044684" y="1678566"/>
                  <a:pt x="3022963" y="1735606"/>
                </a:cubicBezTo>
                <a:cubicBezTo>
                  <a:pt x="3061664" y="1727579"/>
                  <a:pt x="3091197" y="1721103"/>
                  <a:pt x="3117450" y="1704073"/>
                </a:cubicBezTo>
                <a:cubicBezTo>
                  <a:pt x="3128406" y="1697123"/>
                  <a:pt x="3140478" y="1689739"/>
                  <a:pt x="3150312" y="1703515"/>
                </a:cubicBezTo>
                <a:cubicBezTo>
                  <a:pt x="3161958" y="1720121"/>
                  <a:pt x="3147404" y="1730446"/>
                  <a:pt x="3138349" y="1735784"/>
                </a:cubicBezTo>
                <a:cubicBezTo>
                  <a:pt x="3112885" y="1750838"/>
                  <a:pt x="3096560" y="1777204"/>
                  <a:pt x="3077561" y="1799118"/>
                </a:cubicBezTo>
                <a:cubicBezTo>
                  <a:pt x="3035798" y="1847163"/>
                  <a:pt x="2987934" y="1890076"/>
                  <a:pt x="2958958" y="1960910"/>
                </a:cubicBezTo>
                <a:cubicBezTo>
                  <a:pt x="3008642" y="1933878"/>
                  <a:pt x="3040326" y="1888781"/>
                  <a:pt x="3087967" y="1870822"/>
                </a:cubicBezTo>
                <a:cubicBezTo>
                  <a:pt x="3057309" y="1936188"/>
                  <a:pt x="3010342" y="1984936"/>
                  <a:pt x="2967167" y="2036895"/>
                </a:cubicBezTo>
                <a:cubicBezTo>
                  <a:pt x="2954748" y="2051586"/>
                  <a:pt x="2941388" y="2062660"/>
                  <a:pt x="2943435" y="2088536"/>
                </a:cubicBezTo>
                <a:cubicBezTo>
                  <a:pt x="2947366" y="2138719"/>
                  <a:pt x="2936615" y="2183182"/>
                  <a:pt x="2899886" y="2213484"/>
                </a:cubicBezTo>
                <a:cubicBezTo>
                  <a:pt x="2899597" y="2213748"/>
                  <a:pt x="2903461" y="2220559"/>
                  <a:pt x="2905845" y="2225273"/>
                </a:cubicBezTo>
                <a:cubicBezTo>
                  <a:pt x="2931450" y="2221438"/>
                  <a:pt x="2945313" y="2188362"/>
                  <a:pt x="2979532" y="2190931"/>
                </a:cubicBezTo>
                <a:cubicBezTo>
                  <a:pt x="2956968" y="2236700"/>
                  <a:pt x="2938671" y="2277348"/>
                  <a:pt x="2898852" y="2305294"/>
                </a:cubicBezTo>
                <a:cubicBezTo>
                  <a:pt x="2866971" y="2327535"/>
                  <a:pt x="2825525" y="2345384"/>
                  <a:pt x="2810293" y="2398833"/>
                </a:cubicBezTo>
                <a:cubicBezTo>
                  <a:pt x="2841868" y="2401965"/>
                  <a:pt x="2861310" y="2385381"/>
                  <a:pt x="2881650" y="2372218"/>
                </a:cubicBezTo>
                <a:cubicBezTo>
                  <a:pt x="2912741" y="2351951"/>
                  <a:pt x="2943135" y="2330027"/>
                  <a:pt x="2974225" y="2309759"/>
                </a:cubicBezTo>
                <a:cubicBezTo>
                  <a:pt x="2986050" y="2302023"/>
                  <a:pt x="2999357" y="2295579"/>
                  <a:pt x="3012683" y="2317653"/>
                </a:cubicBezTo>
                <a:cubicBezTo>
                  <a:pt x="2970624" y="2331816"/>
                  <a:pt x="2951713" y="2369578"/>
                  <a:pt x="2931073" y="2405699"/>
                </a:cubicBezTo>
                <a:cubicBezTo>
                  <a:pt x="2919509" y="2426034"/>
                  <a:pt x="2911977" y="2451537"/>
                  <a:pt x="2882715" y="2448719"/>
                </a:cubicBezTo>
                <a:cubicBezTo>
                  <a:pt x="2867361" y="2447162"/>
                  <a:pt x="2861011" y="2461968"/>
                  <a:pt x="2865848" y="2477409"/>
                </a:cubicBezTo>
                <a:cubicBezTo>
                  <a:pt x="2883104" y="2531789"/>
                  <a:pt x="2853691" y="2558326"/>
                  <a:pt x="2821284" y="2576462"/>
                </a:cubicBezTo>
                <a:cubicBezTo>
                  <a:pt x="2759818" y="2610617"/>
                  <a:pt x="2715221" y="2669707"/>
                  <a:pt x="2656799" y="2709240"/>
                </a:cubicBezTo>
                <a:cubicBezTo>
                  <a:pt x="2600030" y="2747619"/>
                  <a:pt x="2564656" y="2817603"/>
                  <a:pt x="2509030" y="2862167"/>
                </a:cubicBezTo>
                <a:cubicBezTo>
                  <a:pt x="2468745" y="2894430"/>
                  <a:pt x="2431833" y="2932805"/>
                  <a:pt x="2389778" y="2963234"/>
                </a:cubicBezTo>
                <a:cubicBezTo>
                  <a:pt x="2290247" y="3035207"/>
                  <a:pt x="2186524" y="3098027"/>
                  <a:pt x="2069250" y="3128778"/>
                </a:cubicBezTo>
                <a:cubicBezTo>
                  <a:pt x="1972384" y="3153989"/>
                  <a:pt x="1123117" y="3330088"/>
                  <a:pt x="644053" y="2770909"/>
                </a:cubicBezTo>
                <a:cubicBezTo>
                  <a:pt x="636791" y="2769238"/>
                  <a:pt x="627642" y="2762747"/>
                  <a:pt x="623695" y="2755551"/>
                </a:cubicBezTo>
                <a:cubicBezTo>
                  <a:pt x="604987" y="2721968"/>
                  <a:pt x="574583" y="2712161"/>
                  <a:pt x="546007" y="2697950"/>
                </a:cubicBezTo>
                <a:cubicBezTo>
                  <a:pt x="520893" y="2685412"/>
                  <a:pt x="494294" y="2672387"/>
                  <a:pt x="479245" y="2645456"/>
                </a:cubicBezTo>
                <a:cubicBezTo>
                  <a:pt x="459346" y="2609516"/>
                  <a:pt x="499418" y="2633938"/>
                  <a:pt x="502427" y="2618034"/>
                </a:cubicBezTo>
                <a:cubicBezTo>
                  <a:pt x="485457" y="2600753"/>
                  <a:pt x="461916" y="2586675"/>
                  <a:pt x="451974" y="2565088"/>
                </a:cubicBezTo>
                <a:cubicBezTo>
                  <a:pt x="415905" y="2487191"/>
                  <a:pt x="362930" y="2436186"/>
                  <a:pt x="292783" y="2402692"/>
                </a:cubicBezTo>
                <a:cubicBezTo>
                  <a:pt x="272618" y="2393119"/>
                  <a:pt x="256071" y="2371328"/>
                  <a:pt x="231630" y="2372508"/>
                </a:cubicBezTo>
                <a:cubicBezTo>
                  <a:pt x="177294" y="2375219"/>
                  <a:pt x="179763" y="2305600"/>
                  <a:pt x="145758" y="2282098"/>
                </a:cubicBezTo>
                <a:cubicBezTo>
                  <a:pt x="139286" y="2277648"/>
                  <a:pt x="132167" y="2267714"/>
                  <a:pt x="131565" y="2260009"/>
                </a:cubicBezTo>
                <a:cubicBezTo>
                  <a:pt x="130763" y="2248930"/>
                  <a:pt x="134878" y="2237410"/>
                  <a:pt x="138122" y="2226678"/>
                </a:cubicBezTo>
                <a:cubicBezTo>
                  <a:pt x="141532" y="2215911"/>
                  <a:pt x="147994" y="2205699"/>
                  <a:pt x="141334" y="2193859"/>
                </a:cubicBezTo>
                <a:cubicBezTo>
                  <a:pt x="138580" y="2189022"/>
                  <a:pt x="135896" y="2170712"/>
                  <a:pt x="126693" y="2187530"/>
                </a:cubicBezTo>
                <a:cubicBezTo>
                  <a:pt x="101447" y="2233670"/>
                  <a:pt x="74109" y="2200919"/>
                  <a:pt x="41604" y="2189349"/>
                </a:cubicBezTo>
                <a:cubicBezTo>
                  <a:pt x="60854" y="2166175"/>
                  <a:pt x="78933" y="2148876"/>
                  <a:pt x="76603" y="2120850"/>
                </a:cubicBezTo>
                <a:cubicBezTo>
                  <a:pt x="71738" y="2063033"/>
                  <a:pt x="96663" y="2030822"/>
                  <a:pt x="141697" y="2016027"/>
                </a:cubicBezTo>
                <a:cubicBezTo>
                  <a:pt x="113120" y="1965261"/>
                  <a:pt x="113120" y="1965261"/>
                  <a:pt x="166543" y="1946071"/>
                </a:cubicBezTo>
                <a:cubicBezTo>
                  <a:pt x="138043" y="1915976"/>
                  <a:pt x="136164" y="1907136"/>
                  <a:pt x="159241" y="1889779"/>
                </a:cubicBezTo>
                <a:cubicBezTo>
                  <a:pt x="181447" y="1873208"/>
                  <a:pt x="207889" y="1863569"/>
                  <a:pt x="226973" y="1841236"/>
                </a:cubicBezTo>
                <a:cubicBezTo>
                  <a:pt x="196595" y="1801497"/>
                  <a:pt x="179742" y="1751452"/>
                  <a:pt x="131881" y="1739129"/>
                </a:cubicBezTo>
                <a:cubicBezTo>
                  <a:pt x="124413" y="1737302"/>
                  <a:pt x="116969" y="1725025"/>
                  <a:pt x="119629" y="1716426"/>
                </a:cubicBezTo>
                <a:cubicBezTo>
                  <a:pt x="129403" y="1685225"/>
                  <a:pt x="95700" y="1637154"/>
                  <a:pt x="143337" y="1620802"/>
                </a:cubicBezTo>
                <a:cubicBezTo>
                  <a:pt x="149328" y="1618927"/>
                  <a:pt x="153720" y="1611966"/>
                  <a:pt x="147336" y="1605490"/>
                </a:cubicBezTo>
                <a:cubicBezTo>
                  <a:pt x="125258" y="1582867"/>
                  <a:pt x="145616" y="1580347"/>
                  <a:pt x="156983" y="1574517"/>
                </a:cubicBezTo>
                <a:cubicBezTo>
                  <a:pt x="170664" y="1567391"/>
                  <a:pt x="189637" y="1575409"/>
                  <a:pt x="200161" y="1558309"/>
                </a:cubicBezTo>
                <a:cubicBezTo>
                  <a:pt x="193836" y="1543987"/>
                  <a:pt x="182147" y="1546672"/>
                  <a:pt x="172865" y="1543625"/>
                </a:cubicBezTo>
                <a:cubicBezTo>
                  <a:pt x="145803" y="1534915"/>
                  <a:pt x="122629" y="1522568"/>
                  <a:pt x="113833" y="1486877"/>
                </a:cubicBezTo>
                <a:cubicBezTo>
                  <a:pt x="106841" y="1458035"/>
                  <a:pt x="98764" y="1433038"/>
                  <a:pt x="130259" y="1417104"/>
                </a:cubicBezTo>
                <a:cubicBezTo>
                  <a:pt x="143361" y="1410503"/>
                  <a:pt x="134942" y="1390400"/>
                  <a:pt x="124806" y="1381707"/>
                </a:cubicBezTo>
                <a:cubicBezTo>
                  <a:pt x="106676" y="1366279"/>
                  <a:pt x="89719" y="1344175"/>
                  <a:pt x="64899" y="1347643"/>
                </a:cubicBezTo>
                <a:cubicBezTo>
                  <a:pt x="49785" y="1349651"/>
                  <a:pt x="36751" y="1344386"/>
                  <a:pt x="23143" y="1338040"/>
                </a:cubicBezTo>
                <a:cubicBezTo>
                  <a:pt x="13369" y="1333488"/>
                  <a:pt x="2147" y="1330251"/>
                  <a:pt x="238" y="1316396"/>
                </a:cubicBezTo>
                <a:cubicBezTo>
                  <a:pt x="-1549" y="1303117"/>
                  <a:pt x="7055" y="1295665"/>
                  <a:pt x="16397" y="1290868"/>
                </a:cubicBezTo>
                <a:cubicBezTo>
                  <a:pt x="47602" y="1275196"/>
                  <a:pt x="75964" y="1255911"/>
                  <a:pt x="97388" y="1221030"/>
                </a:cubicBezTo>
                <a:cubicBezTo>
                  <a:pt x="75781" y="1209553"/>
                  <a:pt x="55900" y="1202130"/>
                  <a:pt x="39044" y="1189443"/>
                </a:cubicBezTo>
                <a:cubicBezTo>
                  <a:pt x="-1674" y="1158732"/>
                  <a:pt x="250186" y="981271"/>
                  <a:pt x="255077" y="936043"/>
                </a:cubicBezTo>
                <a:cubicBezTo>
                  <a:pt x="256595" y="922063"/>
                  <a:pt x="268439" y="905486"/>
                  <a:pt x="279850" y="899042"/>
                </a:cubicBezTo>
                <a:cubicBezTo>
                  <a:pt x="333337" y="868793"/>
                  <a:pt x="374447" y="817674"/>
                  <a:pt x="429912" y="790219"/>
                </a:cubicBezTo>
                <a:cubicBezTo>
                  <a:pt x="482237" y="764234"/>
                  <a:pt x="532712" y="733620"/>
                  <a:pt x="589343" y="701900"/>
                </a:cubicBezTo>
                <a:cubicBezTo>
                  <a:pt x="542122" y="662528"/>
                  <a:pt x="477386" y="682112"/>
                  <a:pt x="447520" y="617157"/>
                </a:cubicBezTo>
                <a:cubicBezTo>
                  <a:pt x="503736" y="586730"/>
                  <a:pt x="571135" y="593494"/>
                  <a:pt x="622996" y="553145"/>
                </a:cubicBezTo>
                <a:cubicBezTo>
                  <a:pt x="627421" y="549594"/>
                  <a:pt x="634727" y="550651"/>
                  <a:pt x="640836" y="550156"/>
                </a:cubicBezTo>
                <a:cubicBezTo>
                  <a:pt x="763142" y="539827"/>
                  <a:pt x="878989" y="501545"/>
                  <a:pt x="992451" y="457743"/>
                </a:cubicBezTo>
                <a:cubicBezTo>
                  <a:pt x="1155911" y="394880"/>
                  <a:pt x="1322116" y="341676"/>
                  <a:pt x="1489711" y="293398"/>
                </a:cubicBezTo>
                <a:cubicBezTo>
                  <a:pt x="1628184" y="253520"/>
                  <a:pt x="1768170" y="219146"/>
                  <a:pt x="1904023" y="170185"/>
                </a:cubicBezTo>
                <a:cubicBezTo>
                  <a:pt x="2049334" y="117807"/>
                  <a:pt x="2193909" y="62773"/>
                  <a:pt x="2338853" y="9468"/>
                </a:cubicBezTo>
                <a:cubicBezTo>
                  <a:pt x="2345422" y="7067"/>
                  <a:pt x="2352255" y="2452"/>
                  <a:pt x="2359436" y="699"/>
                </a:cubicBezTo>
                <a:close/>
              </a:path>
            </a:pathLst>
          </a:custGeom>
        </p:spPr>
      </p:pic>
      <p:pic>
        <p:nvPicPr>
          <p:cNvPr id="7" name="Picture 7" descr="A close up of a flower&#10;&#10;Description automatically generated">
            <a:extLst>
              <a:ext uri="{FF2B5EF4-FFF2-40B4-BE49-F238E27FC236}">
                <a16:creationId xmlns:a16="http://schemas.microsoft.com/office/drawing/2014/main" id="{01517D9A-DECE-4CE6-9ABE-CC63D6ECED7A}"/>
              </a:ext>
            </a:extLst>
          </p:cNvPr>
          <p:cNvPicPr>
            <a:picLocks noChangeAspect="1"/>
          </p:cNvPicPr>
          <p:nvPr/>
        </p:nvPicPr>
        <p:blipFill rotWithShape="1">
          <a:blip r:embed="rId4"/>
          <a:srcRect r="24707"/>
          <a:stretch/>
        </p:blipFill>
        <p:spPr>
          <a:xfrm>
            <a:off x="5258825" y="276066"/>
            <a:ext cx="2447925" cy="2438401"/>
          </a:xfrm>
          <a:custGeom>
            <a:avLst/>
            <a:gdLst/>
            <a:ahLst/>
            <a:cxnLst/>
            <a:rect l="l" t="t" r="r" b="b"/>
            <a:pathLst>
              <a:path w="2447925" h="2438401">
                <a:moveTo>
                  <a:pt x="389104" y="11"/>
                </a:moveTo>
                <a:cubicBezTo>
                  <a:pt x="394692" y="191"/>
                  <a:pt x="400473" y="2706"/>
                  <a:pt x="405710" y="3505"/>
                </a:cubicBezTo>
                <a:cubicBezTo>
                  <a:pt x="521317" y="21390"/>
                  <a:pt x="636924" y="40712"/>
                  <a:pt x="752658" y="57799"/>
                </a:cubicBezTo>
                <a:cubicBezTo>
                  <a:pt x="860856" y="73767"/>
                  <a:pt x="969819" y="77439"/>
                  <a:pt x="1078528" y="85743"/>
                </a:cubicBezTo>
                <a:cubicBezTo>
                  <a:pt x="1210102" y="95804"/>
                  <a:pt x="1341422" y="110016"/>
                  <a:pt x="1472230" y="132371"/>
                </a:cubicBezTo>
                <a:cubicBezTo>
                  <a:pt x="1563055" y="148021"/>
                  <a:pt x="1654774" y="158879"/>
                  <a:pt x="1746877" y="146424"/>
                </a:cubicBezTo>
                <a:cubicBezTo>
                  <a:pt x="1751474" y="145785"/>
                  <a:pt x="1756712" y="143709"/>
                  <a:pt x="1760544" y="145785"/>
                </a:cubicBezTo>
                <a:cubicBezTo>
                  <a:pt x="1805255" y="169100"/>
                  <a:pt x="1854051" y="152332"/>
                  <a:pt x="1900422" y="167023"/>
                </a:cubicBezTo>
                <a:cubicBezTo>
                  <a:pt x="1888542" y="223712"/>
                  <a:pt x="1837573" y="219081"/>
                  <a:pt x="1808831" y="258364"/>
                </a:cubicBezTo>
                <a:cubicBezTo>
                  <a:pt x="1855712" y="274012"/>
                  <a:pt x="1897867" y="289822"/>
                  <a:pt x="1940661" y="301638"/>
                </a:cubicBezTo>
                <a:cubicBezTo>
                  <a:pt x="1986010" y="314093"/>
                  <a:pt x="2024460" y="347787"/>
                  <a:pt x="2068785" y="362798"/>
                </a:cubicBezTo>
                <a:cubicBezTo>
                  <a:pt x="2078240" y="365992"/>
                  <a:pt x="2089608" y="377170"/>
                  <a:pt x="2092930" y="388028"/>
                </a:cubicBezTo>
                <a:cubicBezTo>
                  <a:pt x="2103660" y="423159"/>
                  <a:pt x="2317883" y="521686"/>
                  <a:pt x="2292591" y="552983"/>
                </a:cubicBezTo>
                <a:cubicBezTo>
                  <a:pt x="2282116" y="565918"/>
                  <a:pt x="2268576" y="575180"/>
                  <a:pt x="2254395" y="587955"/>
                </a:cubicBezTo>
                <a:cubicBezTo>
                  <a:pt x="2275729" y="612067"/>
                  <a:pt x="2299744" y="622607"/>
                  <a:pt x="2325293" y="629792"/>
                </a:cubicBezTo>
                <a:cubicBezTo>
                  <a:pt x="2332958" y="632028"/>
                  <a:pt x="2340494" y="636499"/>
                  <a:pt x="2341261" y="647358"/>
                </a:cubicBezTo>
                <a:cubicBezTo>
                  <a:pt x="2342027" y="658695"/>
                  <a:pt x="2334234" y="663165"/>
                  <a:pt x="2327720" y="668436"/>
                </a:cubicBezTo>
                <a:cubicBezTo>
                  <a:pt x="2318651" y="675781"/>
                  <a:pt x="2309836" y="682170"/>
                  <a:pt x="2298340" y="683127"/>
                </a:cubicBezTo>
                <a:cubicBezTo>
                  <a:pt x="2279433" y="684565"/>
                  <a:pt x="2270364" y="705004"/>
                  <a:pt x="2259378" y="720334"/>
                </a:cubicBezTo>
                <a:cubicBezTo>
                  <a:pt x="2253247" y="728957"/>
                  <a:pt x="2250180" y="746362"/>
                  <a:pt x="2260910" y="749397"/>
                </a:cubicBezTo>
                <a:cubicBezTo>
                  <a:pt x="2286715" y="756743"/>
                  <a:pt x="2284670" y="777981"/>
                  <a:pt x="2284033" y="802093"/>
                </a:cubicBezTo>
                <a:cubicBezTo>
                  <a:pt x="2283138" y="831955"/>
                  <a:pt x="2267936" y="845687"/>
                  <a:pt x="2249286" y="857185"/>
                </a:cubicBezTo>
                <a:cubicBezTo>
                  <a:pt x="2242899" y="861176"/>
                  <a:pt x="2233830" y="861017"/>
                  <a:pt x="2231402" y="873473"/>
                </a:cubicBezTo>
                <a:cubicBezTo>
                  <a:pt x="2241877" y="885289"/>
                  <a:pt x="2254651" y="875709"/>
                  <a:pt x="2265893" y="879061"/>
                </a:cubicBezTo>
                <a:cubicBezTo>
                  <a:pt x="2275218" y="881776"/>
                  <a:pt x="2290675" y="880339"/>
                  <a:pt x="2277900" y="902056"/>
                </a:cubicBezTo>
                <a:cubicBezTo>
                  <a:pt x="2274196" y="908284"/>
                  <a:pt x="2278539" y="913075"/>
                  <a:pt x="2283266" y="913554"/>
                </a:cubicBezTo>
                <a:cubicBezTo>
                  <a:pt x="2321077" y="918504"/>
                  <a:pt x="2303704" y="962418"/>
                  <a:pt x="2315840" y="985572"/>
                </a:cubicBezTo>
                <a:cubicBezTo>
                  <a:pt x="2319161" y="991959"/>
                  <a:pt x="2315584" y="1002977"/>
                  <a:pt x="2310347" y="1005692"/>
                </a:cubicBezTo>
                <a:cubicBezTo>
                  <a:pt x="2276878" y="1023578"/>
                  <a:pt x="2272280" y="1066213"/>
                  <a:pt x="2256056" y="1102941"/>
                </a:cubicBezTo>
                <a:cubicBezTo>
                  <a:pt x="2273685" y="1117472"/>
                  <a:pt x="2294762" y="1120666"/>
                  <a:pt x="2313796" y="1130087"/>
                </a:cubicBezTo>
                <a:cubicBezTo>
                  <a:pt x="2333596" y="1139988"/>
                  <a:pt x="2333596" y="1147334"/>
                  <a:pt x="2317245" y="1176076"/>
                </a:cubicBezTo>
                <a:cubicBezTo>
                  <a:pt x="2359783" y="1182305"/>
                  <a:pt x="2359783" y="1182305"/>
                  <a:pt x="2346626" y="1227495"/>
                </a:cubicBezTo>
                <a:cubicBezTo>
                  <a:pt x="2382267" y="1231648"/>
                  <a:pt x="2405771" y="1253045"/>
                  <a:pt x="2411263" y="1299834"/>
                </a:cubicBezTo>
                <a:cubicBezTo>
                  <a:pt x="2413946" y="1322509"/>
                  <a:pt x="2430041" y="1333207"/>
                  <a:pt x="2447925" y="1348378"/>
                </a:cubicBezTo>
                <a:cubicBezTo>
                  <a:pt x="2425699" y="1363069"/>
                  <a:pt x="2410624" y="1393728"/>
                  <a:pt x="2384693" y="1361311"/>
                </a:cubicBezTo>
                <a:cubicBezTo>
                  <a:pt x="2375241" y="1349495"/>
                  <a:pt x="2376133" y="1364506"/>
                  <a:pt x="2374857" y="1368817"/>
                </a:cubicBezTo>
                <a:cubicBezTo>
                  <a:pt x="2371792" y="1379356"/>
                  <a:pt x="2378178" y="1386383"/>
                  <a:pt x="2382394" y="1394366"/>
                </a:cubicBezTo>
                <a:cubicBezTo>
                  <a:pt x="2386481" y="1402351"/>
                  <a:pt x="2391336" y="1410814"/>
                  <a:pt x="2392486" y="1419758"/>
                </a:cubicBezTo>
                <a:cubicBezTo>
                  <a:pt x="2393252" y="1425985"/>
                  <a:pt x="2389547" y="1435086"/>
                  <a:pt x="2385460" y="1439718"/>
                </a:cubicBezTo>
                <a:cubicBezTo>
                  <a:pt x="2363998" y="1464150"/>
                  <a:pt x="2376773" y="1519082"/>
                  <a:pt x="2336150" y="1526108"/>
                </a:cubicBezTo>
                <a:cubicBezTo>
                  <a:pt x="2317883" y="1529301"/>
                  <a:pt x="2309070" y="1549422"/>
                  <a:pt x="2295657" y="1560440"/>
                </a:cubicBezTo>
                <a:cubicBezTo>
                  <a:pt x="2249031" y="1598924"/>
                  <a:pt x="2217861" y="1648426"/>
                  <a:pt x="2203427" y="1716453"/>
                </a:cubicBezTo>
                <a:cubicBezTo>
                  <a:pt x="2199467" y="1735296"/>
                  <a:pt x="2184265" y="1750466"/>
                  <a:pt x="2174429" y="1767073"/>
                </a:cubicBezTo>
                <a:cubicBezTo>
                  <a:pt x="2179156" y="1779209"/>
                  <a:pt x="2204960" y="1753021"/>
                  <a:pt x="2195890" y="1784957"/>
                </a:cubicBezTo>
                <a:cubicBezTo>
                  <a:pt x="2188992" y="1808911"/>
                  <a:pt x="2171363" y="1823762"/>
                  <a:pt x="2154756" y="1837974"/>
                </a:cubicBezTo>
                <a:cubicBezTo>
                  <a:pt x="2135851" y="1854102"/>
                  <a:pt x="2114901" y="1867036"/>
                  <a:pt x="2106342" y="1896897"/>
                </a:cubicBezTo>
                <a:cubicBezTo>
                  <a:pt x="2104554" y="1903285"/>
                  <a:pt x="2098806" y="1909992"/>
                  <a:pt x="2093696" y="1912548"/>
                </a:cubicBezTo>
                <a:cubicBezTo>
                  <a:pt x="1827225" y="2438073"/>
                  <a:pt x="1171270" y="2441585"/>
                  <a:pt x="1095646" y="2437912"/>
                </a:cubicBezTo>
                <a:cubicBezTo>
                  <a:pt x="1004055" y="2433281"/>
                  <a:pt x="917445" y="2400865"/>
                  <a:pt x="832498" y="2360464"/>
                </a:cubicBezTo>
                <a:cubicBezTo>
                  <a:pt x="796601" y="2343378"/>
                  <a:pt x="763261" y="2319107"/>
                  <a:pt x="728386" y="2300264"/>
                </a:cubicBezTo>
                <a:cubicBezTo>
                  <a:pt x="680228" y="2274234"/>
                  <a:pt x="643055" y="2224572"/>
                  <a:pt x="595024" y="2203653"/>
                </a:cubicBezTo>
                <a:cubicBezTo>
                  <a:pt x="545588" y="2182095"/>
                  <a:pt x="503305" y="2142654"/>
                  <a:pt x="452463" y="2125886"/>
                </a:cubicBezTo>
                <a:cubicBezTo>
                  <a:pt x="425637" y="2116944"/>
                  <a:pt x="399706" y="2100816"/>
                  <a:pt x="403921" y="2054667"/>
                </a:cubicBezTo>
                <a:cubicBezTo>
                  <a:pt x="405071" y="2041572"/>
                  <a:pt x="398046" y="2030875"/>
                  <a:pt x="386931" y="2034707"/>
                </a:cubicBezTo>
                <a:cubicBezTo>
                  <a:pt x="365727" y="2041892"/>
                  <a:pt x="356146" y="2022889"/>
                  <a:pt x="344393" y="2008677"/>
                </a:cubicBezTo>
                <a:cubicBezTo>
                  <a:pt x="323444" y="1983447"/>
                  <a:pt x="303517" y="1956620"/>
                  <a:pt x="270175" y="1952468"/>
                </a:cubicBezTo>
                <a:cubicBezTo>
                  <a:pt x="276562" y="1932666"/>
                  <a:pt x="287420" y="1935541"/>
                  <a:pt x="297384" y="1939693"/>
                </a:cubicBezTo>
                <a:cubicBezTo>
                  <a:pt x="323571" y="1950553"/>
                  <a:pt x="349503" y="1962848"/>
                  <a:pt x="375690" y="1973707"/>
                </a:cubicBezTo>
                <a:cubicBezTo>
                  <a:pt x="392808" y="1980733"/>
                  <a:pt x="409798" y="1990633"/>
                  <a:pt x="432664" y="1982807"/>
                </a:cubicBezTo>
                <a:cubicBezTo>
                  <a:pt x="412991" y="1942887"/>
                  <a:pt x="379523" y="1935701"/>
                  <a:pt x="352441" y="1923406"/>
                </a:cubicBezTo>
                <a:cubicBezTo>
                  <a:pt x="318590" y="1907916"/>
                  <a:pt x="298662" y="1878693"/>
                  <a:pt x="274774" y="1846117"/>
                </a:cubicBezTo>
                <a:cubicBezTo>
                  <a:pt x="299684" y="1838293"/>
                  <a:pt x="315140" y="1862246"/>
                  <a:pt x="334685" y="1860968"/>
                </a:cubicBezTo>
                <a:cubicBezTo>
                  <a:pt x="335707" y="1856817"/>
                  <a:pt x="337495" y="1850749"/>
                  <a:pt x="337240" y="1850588"/>
                </a:cubicBezTo>
                <a:cubicBezTo>
                  <a:pt x="305304" y="1832704"/>
                  <a:pt x="290359" y="1799170"/>
                  <a:pt x="285376" y="1758609"/>
                </a:cubicBezTo>
                <a:cubicBezTo>
                  <a:pt x="282821" y="1737691"/>
                  <a:pt x="271197" y="1731144"/>
                  <a:pt x="259700" y="1721563"/>
                </a:cubicBezTo>
                <a:cubicBezTo>
                  <a:pt x="219589" y="1687550"/>
                  <a:pt x="177179" y="1656731"/>
                  <a:pt x="144221" y="1609943"/>
                </a:cubicBezTo>
                <a:cubicBezTo>
                  <a:pt x="182288" y="1616171"/>
                  <a:pt x="212818" y="1646670"/>
                  <a:pt x="253825" y="1659765"/>
                </a:cubicBezTo>
                <a:cubicBezTo>
                  <a:pt x="221250" y="1608346"/>
                  <a:pt x="179095" y="1582317"/>
                  <a:pt x="140644" y="1551178"/>
                </a:cubicBezTo>
                <a:cubicBezTo>
                  <a:pt x="123143" y="1536966"/>
                  <a:pt x="106921" y="1518762"/>
                  <a:pt x="85716" y="1511097"/>
                </a:cubicBezTo>
                <a:cubicBezTo>
                  <a:pt x="78178" y="1508383"/>
                  <a:pt x="65787" y="1502634"/>
                  <a:pt x="71791" y="1487464"/>
                </a:cubicBezTo>
                <a:cubicBezTo>
                  <a:pt x="76900" y="1474849"/>
                  <a:pt x="86992" y="1478680"/>
                  <a:pt x="96190" y="1482354"/>
                </a:cubicBezTo>
                <a:cubicBezTo>
                  <a:pt x="118290" y="1491457"/>
                  <a:pt x="141156" y="1491615"/>
                  <a:pt x="171047" y="1491457"/>
                </a:cubicBezTo>
                <a:cubicBezTo>
                  <a:pt x="146010" y="1449778"/>
                  <a:pt x="100149" y="1462234"/>
                  <a:pt x="78689" y="1418479"/>
                </a:cubicBezTo>
                <a:cubicBezTo>
                  <a:pt x="105515" y="1410814"/>
                  <a:pt x="126209" y="1426623"/>
                  <a:pt x="147926" y="1429657"/>
                </a:cubicBezTo>
                <a:cubicBezTo>
                  <a:pt x="167597" y="1432372"/>
                  <a:pt x="172452" y="1425027"/>
                  <a:pt x="167854" y="1400914"/>
                </a:cubicBezTo>
                <a:cubicBezTo>
                  <a:pt x="160701" y="1363387"/>
                  <a:pt x="171431" y="1344225"/>
                  <a:pt x="200045" y="1354445"/>
                </a:cubicBezTo>
                <a:cubicBezTo>
                  <a:pt x="226614" y="1364026"/>
                  <a:pt x="229425" y="1349975"/>
                  <a:pt x="222271" y="1328576"/>
                </a:cubicBezTo>
                <a:cubicBezTo>
                  <a:pt x="212052" y="1297439"/>
                  <a:pt x="223676" y="1273326"/>
                  <a:pt x="231597" y="1247137"/>
                </a:cubicBezTo>
                <a:cubicBezTo>
                  <a:pt x="243733" y="1207215"/>
                  <a:pt x="238623" y="1187734"/>
                  <a:pt x="212435" y="1158032"/>
                </a:cubicBezTo>
                <a:cubicBezTo>
                  <a:pt x="197746" y="1141424"/>
                  <a:pt x="181906" y="1127373"/>
                  <a:pt x="160572" y="1113001"/>
                </a:cubicBezTo>
                <a:cubicBezTo>
                  <a:pt x="209753" y="1105177"/>
                  <a:pt x="158145" y="1078828"/>
                  <a:pt x="175518" y="1062380"/>
                </a:cubicBezTo>
                <a:cubicBezTo>
                  <a:pt x="210264" y="1055674"/>
                  <a:pt x="238623" y="1108051"/>
                  <a:pt x="285888" y="1093041"/>
                </a:cubicBezTo>
                <a:cubicBezTo>
                  <a:pt x="227510" y="1047688"/>
                  <a:pt x="162999" y="1032839"/>
                  <a:pt x="120717" y="972478"/>
                </a:cubicBezTo>
                <a:cubicBezTo>
                  <a:pt x="130425" y="958744"/>
                  <a:pt x="140133" y="971520"/>
                  <a:pt x="148437" y="966410"/>
                </a:cubicBezTo>
                <a:cubicBezTo>
                  <a:pt x="148181" y="963216"/>
                  <a:pt x="148821" y="958425"/>
                  <a:pt x="147287" y="956989"/>
                </a:cubicBezTo>
                <a:cubicBezTo>
                  <a:pt x="115735" y="924093"/>
                  <a:pt x="115223" y="923295"/>
                  <a:pt x="149075" y="899022"/>
                </a:cubicBezTo>
                <a:cubicBezTo>
                  <a:pt x="160956" y="890559"/>
                  <a:pt x="159933" y="883053"/>
                  <a:pt x="153675" y="872355"/>
                </a:cubicBezTo>
                <a:cubicBezTo>
                  <a:pt x="149203" y="864849"/>
                  <a:pt x="143838" y="858142"/>
                  <a:pt x="146393" y="841695"/>
                </a:cubicBezTo>
                <a:cubicBezTo>
                  <a:pt x="164915" y="862774"/>
                  <a:pt x="254463" y="855907"/>
                  <a:pt x="270303" y="853671"/>
                </a:cubicBezTo>
                <a:cubicBezTo>
                  <a:pt x="288059" y="851276"/>
                  <a:pt x="305560" y="841056"/>
                  <a:pt x="324209" y="846644"/>
                </a:cubicBezTo>
                <a:cubicBezTo>
                  <a:pt x="339156" y="851118"/>
                  <a:pt x="408392" y="894392"/>
                  <a:pt x="418229" y="844729"/>
                </a:cubicBezTo>
                <a:cubicBezTo>
                  <a:pt x="418740" y="842334"/>
                  <a:pt x="446715" y="847923"/>
                  <a:pt x="461789" y="850637"/>
                </a:cubicBezTo>
                <a:cubicBezTo>
                  <a:pt x="475074" y="852873"/>
                  <a:pt x="490020" y="862774"/>
                  <a:pt x="498962" y="842973"/>
                </a:cubicBezTo>
                <a:cubicBezTo>
                  <a:pt x="504200" y="831316"/>
                  <a:pt x="482610" y="808800"/>
                  <a:pt x="463321" y="806884"/>
                </a:cubicBezTo>
                <a:cubicBezTo>
                  <a:pt x="446587" y="805127"/>
                  <a:pt x="429086" y="802572"/>
                  <a:pt x="413118" y="807362"/>
                </a:cubicBezTo>
                <a:cubicBezTo>
                  <a:pt x="393447" y="813112"/>
                  <a:pt x="382845" y="803850"/>
                  <a:pt x="377350" y="783890"/>
                </a:cubicBezTo>
                <a:cubicBezTo>
                  <a:pt x="371220" y="761853"/>
                  <a:pt x="359467" y="751632"/>
                  <a:pt x="343244" y="741412"/>
                </a:cubicBezTo>
                <a:cubicBezTo>
                  <a:pt x="303898" y="716662"/>
                  <a:pt x="266087" y="688078"/>
                  <a:pt x="222910" y="673706"/>
                </a:cubicBezTo>
                <a:cubicBezTo>
                  <a:pt x="214351" y="670831"/>
                  <a:pt x="204899" y="666998"/>
                  <a:pt x="200939" y="647997"/>
                </a:cubicBezTo>
                <a:cubicBezTo>
                  <a:pt x="317823" y="676420"/>
                  <a:pt x="424361" y="750515"/>
                  <a:pt x="544949" y="746203"/>
                </a:cubicBezTo>
                <a:cubicBezTo>
                  <a:pt x="511991" y="722729"/>
                  <a:pt x="473797" y="721451"/>
                  <a:pt x="438667" y="705004"/>
                </a:cubicBezTo>
                <a:cubicBezTo>
                  <a:pt x="463577" y="692708"/>
                  <a:pt x="486954" y="705483"/>
                  <a:pt x="510587" y="712510"/>
                </a:cubicBezTo>
                <a:cubicBezTo>
                  <a:pt x="530387" y="718257"/>
                  <a:pt x="548270" y="719216"/>
                  <a:pt x="550442" y="684884"/>
                </a:cubicBezTo>
                <a:cubicBezTo>
                  <a:pt x="549675" y="682649"/>
                  <a:pt x="549803" y="679774"/>
                  <a:pt x="549931" y="677060"/>
                </a:cubicBezTo>
                <a:cubicBezTo>
                  <a:pt x="543287" y="662847"/>
                  <a:pt x="532941" y="655502"/>
                  <a:pt x="520678" y="651349"/>
                </a:cubicBezTo>
                <a:cubicBezTo>
                  <a:pt x="513268" y="648794"/>
                  <a:pt x="503433" y="644962"/>
                  <a:pt x="503560" y="634743"/>
                </a:cubicBezTo>
                <a:cubicBezTo>
                  <a:pt x="503943" y="596897"/>
                  <a:pt x="480311" y="585878"/>
                  <a:pt x="456679" y="574860"/>
                </a:cubicBezTo>
                <a:cubicBezTo>
                  <a:pt x="469836" y="556018"/>
                  <a:pt x="480183" y="569910"/>
                  <a:pt x="490147" y="568473"/>
                </a:cubicBezTo>
                <a:cubicBezTo>
                  <a:pt x="496662" y="567515"/>
                  <a:pt x="502538" y="565759"/>
                  <a:pt x="502538" y="556018"/>
                </a:cubicBezTo>
                <a:cubicBezTo>
                  <a:pt x="502666" y="547873"/>
                  <a:pt x="499600" y="538611"/>
                  <a:pt x="493213" y="538453"/>
                </a:cubicBezTo>
                <a:cubicBezTo>
                  <a:pt x="453230" y="537015"/>
                  <a:pt x="431131" y="484638"/>
                  <a:pt x="389614" y="484478"/>
                </a:cubicBezTo>
                <a:cubicBezTo>
                  <a:pt x="364832" y="484478"/>
                  <a:pt x="402517" y="454937"/>
                  <a:pt x="381567" y="442640"/>
                </a:cubicBezTo>
                <a:cubicBezTo>
                  <a:pt x="376967" y="439925"/>
                  <a:pt x="393575" y="435775"/>
                  <a:pt x="400984" y="436413"/>
                </a:cubicBezTo>
                <a:cubicBezTo>
                  <a:pt x="408265" y="437051"/>
                  <a:pt x="414780" y="444876"/>
                  <a:pt x="423594" y="439287"/>
                </a:cubicBezTo>
                <a:cubicBezTo>
                  <a:pt x="428448" y="419327"/>
                  <a:pt x="415930" y="411981"/>
                  <a:pt x="405582" y="406392"/>
                </a:cubicBezTo>
                <a:cubicBezTo>
                  <a:pt x="381694" y="393457"/>
                  <a:pt x="358445" y="377809"/>
                  <a:pt x="332258" y="373177"/>
                </a:cubicBezTo>
                <a:cubicBezTo>
                  <a:pt x="322934" y="371581"/>
                  <a:pt x="345671" y="350183"/>
                  <a:pt x="350141" y="342678"/>
                </a:cubicBezTo>
                <a:cubicBezTo>
                  <a:pt x="244754" y="263793"/>
                  <a:pt x="118034" y="267785"/>
                  <a:pt x="0" y="204070"/>
                </a:cubicBezTo>
                <a:cubicBezTo>
                  <a:pt x="26060" y="191616"/>
                  <a:pt x="45221" y="200717"/>
                  <a:pt x="62977" y="202634"/>
                </a:cubicBezTo>
                <a:cubicBezTo>
                  <a:pt x="107303" y="207423"/>
                  <a:pt x="151120" y="217323"/>
                  <a:pt x="195318" y="223232"/>
                </a:cubicBezTo>
                <a:cubicBezTo>
                  <a:pt x="217034" y="226107"/>
                  <a:pt x="237217" y="236965"/>
                  <a:pt x="261488" y="219720"/>
                </a:cubicBezTo>
                <a:cubicBezTo>
                  <a:pt x="277711" y="208222"/>
                  <a:pt x="303644" y="220677"/>
                  <a:pt x="323571" y="230897"/>
                </a:cubicBezTo>
                <a:cubicBezTo>
                  <a:pt x="340050" y="239360"/>
                  <a:pt x="355762" y="241596"/>
                  <a:pt x="377607" y="230897"/>
                </a:cubicBezTo>
                <a:cubicBezTo>
                  <a:pt x="357807" y="224351"/>
                  <a:pt x="342605" y="218602"/>
                  <a:pt x="327020" y="214610"/>
                </a:cubicBezTo>
                <a:cubicBezTo>
                  <a:pt x="314630" y="211416"/>
                  <a:pt x="344138" y="198481"/>
                  <a:pt x="359211" y="200079"/>
                </a:cubicBezTo>
                <a:cubicBezTo>
                  <a:pt x="380289" y="202313"/>
                  <a:pt x="368409" y="194010"/>
                  <a:pt x="364832" y="182513"/>
                </a:cubicBezTo>
                <a:cubicBezTo>
                  <a:pt x="361000" y="170217"/>
                  <a:pt x="372369" y="166385"/>
                  <a:pt x="379523" y="168939"/>
                </a:cubicBezTo>
                <a:cubicBezTo>
                  <a:pt x="406987" y="179000"/>
                  <a:pt x="434324" y="161274"/>
                  <a:pt x="462684" y="175647"/>
                </a:cubicBezTo>
                <a:cubicBezTo>
                  <a:pt x="455530" y="140196"/>
                  <a:pt x="440072" y="124706"/>
                  <a:pt x="407754" y="119756"/>
                </a:cubicBezTo>
                <a:cubicBezTo>
                  <a:pt x="395618" y="117840"/>
                  <a:pt x="382972" y="120714"/>
                  <a:pt x="372497" y="110493"/>
                </a:cubicBezTo>
                <a:cubicBezTo>
                  <a:pt x="366492" y="104587"/>
                  <a:pt x="359723" y="97560"/>
                  <a:pt x="364449" y="86701"/>
                </a:cubicBezTo>
                <a:cubicBezTo>
                  <a:pt x="367771" y="79036"/>
                  <a:pt x="374924" y="79036"/>
                  <a:pt x="380801" y="81591"/>
                </a:cubicBezTo>
                <a:cubicBezTo>
                  <a:pt x="407115" y="92930"/>
                  <a:pt x="434580" y="97081"/>
                  <a:pt x="462044" y="101233"/>
                </a:cubicBezTo>
                <a:cubicBezTo>
                  <a:pt x="466260" y="101871"/>
                  <a:pt x="470986" y="103948"/>
                  <a:pt x="475713" y="93408"/>
                </a:cubicBezTo>
                <a:cubicBezTo>
                  <a:pt x="424361" y="76321"/>
                  <a:pt x="375563" y="52050"/>
                  <a:pt x="322805" y="42628"/>
                </a:cubicBezTo>
                <a:cubicBezTo>
                  <a:pt x="323571" y="38157"/>
                  <a:pt x="324337" y="33686"/>
                  <a:pt x="325104" y="29215"/>
                </a:cubicBezTo>
                <a:cubicBezTo>
                  <a:pt x="366365" y="35602"/>
                  <a:pt x="407626" y="41989"/>
                  <a:pt x="459744" y="49974"/>
                </a:cubicBezTo>
                <a:cubicBezTo>
                  <a:pt x="427682" y="24583"/>
                  <a:pt x="397407" y="33047"/>
                  <a:pt x="373647" y="10532"/>
                </a:cubicBezTo>
                <a:cubicBezTo>
                  <a:pt x="378118" y="1988"/>
                  <a:pt x="383515" y="-168"/>
                  <a:pt x="389104" y="11"/>
                </a:cubicBezTo>
                <a:close/>
              </a:path>
            </a:pathLst>
          </a:custGeom>
        </p:spPr>
      </p:pic>
      <p:pic>
        <p:nvPicPr>
          <p:cNvPr id="5" name="Picture 5">
            <a:extLst>
              <a:ext uri="{FF2B5EF4-FFF2-40B4-BE49-F238E27FC236}">
                <a16:creationId xmlns:a16="http://schemas.microsoft.com/office/drawing/2014/main" id="{04921946-14CE-4323-9ABB-EEC9E4BB730F}"/>
              </a:ext>
            </a:extLst>
          </p:cNvPr>
          <p:cNvPicPr>
            <a:picLocks noChangeAspect="1"/>
          </p:cNvPicPr>
          <p:nvPr/>
        </p:nvPicPr>
        <p:blipFill rotWithShape="1">
          <a:blip r:embed="rId5"/>
          <a:srcRect l="16512" r="-2" b="-2"/>
          <a:stretch/>
        </p:blipFill>
        <p:spPr>
          <a:xfrm>
            <a:off x="7768679" y="10"/>
            <a:ext cx="4423321" cy="3536492"/>
          </a:xfrm>
          <a:custGeom>
            <a:avLst/>
            <a:gdLst/>
            <a:ahLst/>
            <a:cxnLst/>
            <a:rect l="l" t="t" r="r" b="b"/>
            <a:pathLst>
              <a:path w="4423321" h="3536502">
                <a:moveTo>
                  <a:pt x="457314" y="0"/>
                </a:moveTo>
                <a:lnTo>
                  <a:pt x="4423321" y="0"/>
                </a:lnTo>
                <a:lnTo>
                  <a:pt x="4423321" y="3126414"/>
                </a:lnTo>
                <a:lnTo>
                  <a:pt x="4346309" y="3175480"/>
                </a:lnTo>
                <a:cubicBezTo>
                  <a:pt x="4294442" y="3210524"/>
                  <a:pt x="4242535" y="3246793"/>
                  <a:pt x="4183946" y="3271738"/>
                </a:cubicBezTo>
                <a:cubicBezTo>
                  <a:pt x="4099090" y="3307854"/>
                  <a:pt x="4017967" y="3354374"/>
                  <a:pt x="3930624"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2"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19"/>
                  <a:pt x="466852" y="976870"/>
                </a:cubicBezTo>
                <a:cubicBezTo>
                  <a:pt x="427377" y="906474"/>
                  <a:pt x="416188" y="824756"/>
                  <a:pt x="334754" y="790475"/>
                </a:cubicBezTo>
                <a:cubicBezTo>
                  <a:pt x="322010" y="785272"/>
                  <a:pt x="313307" y="764154"/>
                  <a:pt x="321386" y="751912"/>
                </a:cubicBezTo>
                <a:cubicBezTo>
                  <a:pt x="350915" y="707533"/>
                  <a:pt x="308644" y="623365"/>
                  <a:pt x="400645" y="613877"/>
                </a:cubicBezTo>
                <a:cubicBezTo>
                  <a:pt x="412147" y="612959"/>
                  <a:pt x="422716" y="603776"/>
                  <a:pt x="413701" y="591839"/>
                </a:cubicBezTo>
                <a:cubicBezTo>
                  <a:pt x="382618" y="550216"/>
                  <a:pt x="420228" y="552969"/>
                  <a:pt x="442917" y="547767"/>
                </a:cubicBezTo>
                <a:cubicBezTo>
                  <a:pt x="470271" y="541341"/>
                  <a:pt x="501353" y="559704"/>
                  <a:pt x="526840" y="537055"/>
                </a:cubicBezTo>
                <a:cubicBezTo>
                  <a:pt x="520932" y="513182"/>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7"/>
                  <a:pt x="430782" y="19903"/>
                </a:cubicBezTo>
                <a:close/>
              </a:path>
            </a:pathLst>
          </a:custGeom>
        </p:spPr>
      </p:pic>
    </p:spTree>
    <p:extLst>
      <p:ext uri="{BB962C8B-B14F-4D97-AF65-F5344CB8AC3E}">
        <p14:creationId xmlns:p14="http://schemas.microsoft.com/office/powerpoint/2010/main" val="232198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34F4D">
              <a:alpha val="20000"/>
            </a:srgbClr>
          </a:solidFill>
          <a:ln w="32707" cap="flat">
            <a:noFill/>
            <a:prstDash val="solid"/>
            <a:miter/>
          </a:ln>
        </p:spPr>
        <p:txBody>
          <a:bodyPr wrap="square" rtlCol="0" anchor="ctr">
            <a:noAutofit/>
          </a:bodyPr>
          <a:lstStyle/>
          <a:p>
            <a:endParaRPr lang="en-US"/>
          </a:p>
        </p:txBody>
      </p:sp>
      <p:pic>
        <p:nvPicPr>
          <p:cNvPr id="4" name="Picture 4" descr="A picture containing projector&#10;&#10;Description automatically generated">
            <a:extLst>
              <a:ext uri="{FF2B5EF4-FFF2-40B4-BE49-F238E27FC236}">
                <a16:creationId xmlns:a16="http://schemas.microsoft.com/office/drawing/2014/main" id="{890A2053-8E86-4E07-9F14-0583B370A8DF}"/>
              </a:ext>
            </a:extLst>
          </p:cNvPr>
          <p:cNvPicPr>
            <a:picLocks noChangeAspect="1"/>
          </p:cNvPicPr>
          <p:nvPr/>
        </p:nvPicPr>
        <p:blipFill rotWithShape="1">
          <a:blip r:embed="rId2"/>
          <a:srcRect t="18055" b="18055"/>
          <a:stretch/>
        </p:blipFill>
        <p:spPr>
          <a:xfrm>
            <a:off x="706078" y="2133769"/>
            <a:ext cx="4049970" cy="2587542"/>
          </a:xfrm>
          <a:prstGeom prst="rect">
            <a:avLst/>
          </a:prstGeom>
        </p:spPr>
      </p:pic>
      <p:sp>
        <p:nvSpPr>
          <p:cNvPr id="2" name="TextBox 1">
            <a:extLst>
              <a:ext uri="{FF2B5EF4-FFF2-40B4-BE49-F238E27FC236}">
                <a16:creationId xmlns:a16="http://schemas.microsoft.com/office/drawing/2014/main" id="{06B02311-E7DA-41CA-8B5B-928C2BBE48D7}"/>
              </a:ext>
            </a:extLst>
          </p:cNvPr>
          <p:cNvSpPr txBox="1"/>
          <p:nvPr/>
        </p:nvSpPr>
        <p:spPr>
          <a:xfrm>
            <a:off x="5526156" y="2055813"/>
            <a:ext cx="5827644" cy="41211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endParaRPr lang="en-US" sz="2400" dirty="0"/>
          </a:p>
        </p:txBody>
      </p:sp>
      <p:sp>
        <p:nvSpPr>
          <p:cNvPr id="3" name="TextBox 2">
            <a:extLst>
              <a:ext uri="{FF2B5EF4-FFF2-40B4-BE49-F238E27FC236}">
                <a16:creationId xmlns:a16="http://schemas.microsoft.com/office/drawing/2014/main" id="{BF4DC3B8-E324-4C8C-BC38-78989A003F24}"/>
              </a:ext>
            </a:extLst>
          </p:cNvPr>
          <p:cNvSpPr txBox="1"/>
          <p:nvPr/>
        </p:nvSpPr>
        <p:spPr>
          <a:xfrm>
            <a:off x="7545324" y="13114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Phototherapy</a:t>
            </a:r>
          </a:p>
        </p:txBody>
      </p:sp>
      <p:sp>
        <p:nvSpPr>
          <p:cNvPr id="5" name="CasellaDiTesto 4">
            <a:extLst>
              <a:ext uri="{FF2B5EF4-FFF2-40B4-BE49-F238E27FC236}">
                <a16:creationId xmlns:a16="http://schemas.microsoft.com/office/drawing/2014/main" id="{1D23A068-E6F6-F44F-AA32-031ABFD9BAAB}"/>
              </a:ext>
            </a:extLst>
          </p:cNvPr>
          <p:cNvSpPr txBox="1"/>
          <p:nvPr/>
        </p:nvSpPr>
        <p:spPr>
          <a:xfrm>
            <a:off x="6094476" y="2026780"/>
            <a:ext cx="5644896" cy="3893374"/>
          </a:xfrm>
          <a:prstGeom prst="rect">
            <a:avLst/>
          </a:prstGeom>
          <a:noFill/>
        </p:spPr>
        <p:txBody>
          <a:bodyPr wrap="square" rtlCol="0">
            <a:spAutoFit/>
          </a:bodyPr>
          <a:lstStyle/>
          <a:p>
            <a:r>
              <a:rPr lang="it-IT" sz="1900" dirty="0" err="1"/>
              <a:t>Therapeutic</a:t>
            </a:r>
            <a:r>
              <a:rPr lang="it-IT" sz="1900" dirty="0"/>
              <a:t> </a:t>
            </a:r>
            <a:r>
              <a:rPr lang="it-IT" sz="1900" dirty="0" err="1"/>
              <a:t>photography</a:t>
            </a:r>
            <a:r>
              <a:rPr lang="it-IT" sz="1900" dirty="0"/>
              <a:t> </a:t>
            </a:r>
            <a:r>
              <a:rPr lang="it-IT" sz="1900" dirty="0" err="1"/>
              <a:t>is</a:t>
            </a:r>
            <a:r>
              <a:rPr lang="it-IT" sz="1900" dirty="0"/>
              <a:t> a discipline </a:t>
            </a:r>
            <a:r>
              <a:rPr lang="it-IT" sz="1900" dirty="0" err="1"/>
              <a:t>that</a:t>
            </a:r>
            <a:r>
              <a:rPr lang="it-IT" sz="1900" dirty="0"/>
              <a:t> </a:t>
            </a:r>
            <a:r>
              <a:rPr lang="it-IT" sz="1900" dirty="0" err="1"/>
              <a:t>invites</a:t>
            </a:r>
            <a:r>
              <a:rPr lang="it-IT" sz="1900" dirty="0"/>
              <a:t> the use of </a:t>
            </a:r>
            <a:r>
              <a:rPr lang="it-IT" sz="1900" dirty="0" err="1"/>
              <a:t>photographs</a:t>
            </a:r>
            <a:r>
              <a:rPr lang="it-IT" sz="1900" dirty="0"/>
              <a:t> </a:t>
            </a:r>
            <a:r>
              <a:rPr lang="it-IT" sz="1900" dirty="0" err="1"/>
              <a:t>as</a:t>
            </a:r>
            <a:r>
              <a:rPr lang="it-IT" sz="1900" dirty="0"/>
              <a:t> a </a:t>
            </a:r>
            <a:r>
              <a:rPr lang="it-IT" sz="1900" dirty="0" err="1"/>
              <a:t>vehicle</a:t>
            </a:r>
            <a:r>
              <a:rPr lang="it-IT" sz="1900" dirty="0"/>
              <a:t> for </a:t>
            </a:r>
            <a:r>
              <a:rPr lang="it-IT" sz="1900" dirty="0" err="1"/>
              <a:t>reflection</a:t>
            </a:r>
            <a:r>
              <a:rPr lang="it-IT" sz="1900" dirty="0"/>
              <a:t> and </a:t>
            </a:r>
            <a:r>
              <a:rPr lang="it-IT" sz="1900" dirty="0" err="1"/>
              <a:t>change</a:t>
            </a:r>
            <a:r>
              <a:rPr lang="it-IT" sz="1900" dirty="0"/>
              <a:t>. The </a:t>
            </a:r>
            <a:r>
              <a:rPr lang="it-IT" sz="1900" dirty="0" err="1"/>
              <a:t>quality</a:t>
            </a:r>
            <a:r>
              <a:rPr lang="it-IT" sz="1900" dirty="0"/>
              <a:t> of the </a:t>
            </a:r>
            <a:r>
              <a:rPr lang="it-IT" sz="1900" dirty="0" err="1"/>
              <a:t>photographs</a:t>
            </a:r>
            <a:r>
              <a:rPr lang="it-IT" sz="1900" dirty="0"/>
              <a:t> </a:t>
            </a:r>
            <a:r>
              <a:rPr lang="it-IT" sz="1900" dirty="0" err="1"/>
              <a:t>is</a:t>
            </a:r>
            <a:r>
              <a:rPr lang="it-IT" sz="1900" dirty="0"/>
              <a:t> </a:t>
            </a:r>
            <a:r>
              <a:rPr lang="it-IT" sz="1900" dirty="0" err="1"/>
              <a:t>irrelevant</a:t>
            </a:r>
            <a:r>
              <a:rPr lang="it-IT" sz="1900" dirty="0"/>
              <a:t>: </a:t>
            </a:r>
            <a:r>
              <a:rPr lang="it-IT" sz="1900" dirty="0" err="1"/>
              <a:t>blurry</a:t>
            </a:r>
            <a:r>
              <a:rPr lang="it-IT" sz="1900" dirty="0"/>
              <a:t>, </a:t>
            </a:r>
            <a:r>
              <a:rPr lang="it-IT" sz="1900" dirty="0" err="1"/>
              <a:t>creased</a:t>
            </a:r>
            <a:r>
              <a:rPr lang="it-IT" sz="1900" dirty="0"/>
              <a:t>, random… </a:t>
            </a:r>
            <a:r>
              <a:rPr lang="it-IT" sz="1900" dirty="0" err="1"/>
              <a:t>any</a:t>
            </a:r>
            <a:r>
              <a:rPr lang="it-IT" sz="1900" dirty="0"/>
              <a:t> </a:t>
            </a:r>
            <a:r>
              <a:rPr lang="it-IT" sz="1900" dirty="0" err="1"/>
              <a:t>photograph</a:t>
            </a:r>
            <a:r>
              <a:rPr lang="it-IT" sz="1900" dirty="0"/>
              <a:t> </a:t>
            </a:r>
            <a:r>
              <a:rPr lang="it-IT" sz="1900" dirty="0" err="1"/>
              <a:t>is</a:t>
            </a:r>
            <a:r>
              <a:rPr lang="it-IT" sz="1900" dirty="0"/>
              <a:t> </a:t>
            </a:r>
            <a:r>
              <a:rPr lang="it-IT" sz="1900" dirty="0" err="1"/>
              <a:t>suitable</a:t>
            </a:r>
            <a:r>
              <a:rPr lang="it-IT" sz="1900" dirty="0"/>
              <a:t> for </a:t>
            </a:r>
            <a:r>
              <a:rPr lang="it-IT" sz="1900" dirty="0" err="1"/>
              <a:t>this</a:t>
            </a:r>
            <a:r>
              <a:rPr lang="it-IT" sz="1900" dirty="0"/>
              <a:t> </a:t>
            </a:r>
            <a:r>
              <a:rPr lang="it-IT" sz="1900" dirty="0" err="1"/>
              <a:t>type</a:t>
            </a:r>
            <a:r>
              <a:rPr lang="it-IT" sz="1900" dirty="0"/>
              <a:t> of </a:t>
            </a:r>
            <a:r>
              <a:rPr lang="it-IT" sz="1900" dirty="0" err="1"/>
              <a:t>therapy</a:t>
            </a:r>
            <a:r>
              <a:rPr lang="it-IT" sz="1900" dirty="0"/>
              <a:t>. The work with </a:t>
            </a:r>
            <a:r>
              <a:rPr lang="it-IT" sz="1900" dirty="0" err="1"/>
              <a:t>photographs</a:t>
            </a:r>
            <a:r>
              <a:rPr lang="it-IT" sz="1900" dirty="0"/>
              <a:t> </a:t>
            </a:r>
            <a:r>
              <a:rPr lang="it-IT" sz="1900" dirty="0" err="1"/>
              <a:t>allows</a:t>
            </a:r>
            <a:r>
              <a:rPr lang="it-IT" sz="1900" dirty="0"/>
              <a:t> first of </a:t>
            </a:r>
            <a:r>
              <a:rPr lang="it-IT" sz="1900" dirty="0" err="1"/>
              <a:t>all</a:t>
            </a:r>
            <a:r>
              <a:rPr lang="it-IT" sz="1900" dirty="0"/>
              <a:t> to </a:t>
            </a:r>
            <a:r>
              <a:rPr lang="it-IT" sz="1900" dirty="0" err="1"/>
              <a:t>know</a:t>
            </a:r>
            <a:r>
              <a:rPr lang="it-IT" sz="1900" dirty="0"/>
              <a:t> and </a:t>
            </a:r>
            <a:r>
              <a:rPr lang="it-IT" sz="1900" dirty="0" err="1"/>
              <a:t>give</a:t>
            </a:r>
            <a:r>
              <a:rPr lang="it-IT" sz="1900" dirty="0"/>
              <a:t> voice to the </a:t>
            </a:r>
            <a:r>
              <a:rPr lang="it-IT" sz="1900" dirty="0" err="1"/>
              <a:t>point</a:t>
            </a:r>
            <a:r>
              <a:rPr lang="it-IT" sz="1900" dirty="0"/>
              <a:t> of </a:t>
            </a:r>
            <a:r>
              <a:rPr lang="it-IT" sz="1900" dirty="0" err="1"/>
              <a:t>view</a:t>
            </a:r>
            <a:r>
              <a:rPr lang="it-IT" sz="1900" dirty="0"/>
              <a:t> of the </a:t>
            </a:r>
            <a:r>
              <a:rPr lang="it-IT" sz="1900" dirty="0" err="1"/>
              <a:t>person</a:t>
            </a:r>
            <a:r>
              <a:rPr lang="it-IT" sz="1900" dirty="0"/>
              <a:t>, </a:t>
            </a:r>
            <a:r>
              <a:rPr lang="it-IT" sz="1900" dirty="0" err="1"/>
              <a:t>thus</a:t>
            </a:r>
            <a:r>
              <a:rPr lang="it-IT" sz="1900" dirty="0"/>
              <a:t> </a:t>
            </a:r>
            <a:r>
              <a:rPr lang="it-IT" sz="1900" dirty="0" err="1"/>
              <a:t>intervening</a:t>
            </a:r>
            <a:r>
              <a:rPr lang="it-IT" sz="1900" dirty="0"/>
              <a:t> </a:t>
            </a:r>
            <a:r>
              <a:rPr lang="it-IT" sz="1900" dirty="0" err="1"/>
              <a:t>directly</a:t>
            </a:r>
            <a:r>
              <a:rPr lang="it-IT" sz="1900" dirty="0"/>
              <a:t> on the </a:t>
            </a:r>
            <a:r>
              <a:rPr lang="it-IT" sz="1900" dirty="0" err="1"/>
              <a:t>narration</a:t>
            </a:r>
            <a:r>
              <a:rPr lang="it-IT" sz="1900" dirty="0"/>
              <a:t> </a:t>
            </a:r>
            <a:r>
              <a:rPr lang="it-IT" sz="1900" dirty="0" err="1"/>
              <a:t>that</a:t>
            </a:r>
            <a:r>
              <a:rPr lang="it-IT" sz="1900" dirty="0"/>
              <a:t> </a:t>
            </a:r>
            <a:r>
              <a:rPr lang="it-IT" sz="1900" dirty="0" err="1"/>
              <a:t>this</a:t>
            </a:r>
            <a:r>
              <a:rPr lang="it-IT" sz="1900" dirty="0"/>
              <a:t> </a:t>
            </a:r>
            <a:r>
              <a:rPr lang="it-IT" sz="1900" dirty="0" err="1"/>
              <a:t>person</a:t>
            </a:r>
            <a:r>
              <a:rPr lang="it-IT" sz="1900" dirty="0"/>
              <a:t> </a:t>
            </a:r>
            <a:r>
              <a:rPr lang="it-IT" sz="1900" dirty="0" err="1"/>
              <a:t>makes</a:t>
            </a:r>
            <a:r>
              <a:rPr lang="it-IT" sz="1900" dirty="0"/>
              <a:t> of </a:t>
            </a:r>
            <a:r>
              <a:rPr lang="it-IT" sz="1900" dirty="0" err="1"/>
              <a:t>his</a:t>
            </a:r>
            <a:r>
              <a:rPr lang="it-IT" sz="1900" dirty="0"/>
              <a:t> </a:t>
            </a:r>
            <a:r>
              <a:rPr lang="it-IT" sz="1900" dirty="0" err="1"/>
              <a:t>experiences</a:t>
            </a:r>
            <a:r>
              <a:rPr lang="it-IT" sz="1900" dirty="0"/>
              <a:t>, </a:t>
            </a:r>
            <a:r>
              <a:rPr lang="it-IT" sz="1900" dirty="0" err="1"/>
              <a:t>his</a:t>
            </a:r>
            <a:r>
              <a:rPr lang="it-IT" sz="1900" dirty="0"/>
              <a:t> </a:t>
            </a:r>
            <a:r>
              <a:rPr lang="it-IT" sz="1900" dirty="0" err="1"/>
              <a:t>person</a:t>
            </a:r>
            <a:r>
              <a:rPr lang="it-IT" sz="1900" dirty="0"/>
              <a:t> and </a:t>
            </a:r>
            <a:r>
              <a:rPr lang="it-IT" sz="1900" dirty="0" err="1"/>
              <a:t>his</a:t>
            </a:r>
            <a:r>
              <a:rPr lang="it-IT" sz="1900" dirty="0"/>
              <a:t> </a:t>
            </a:r>
            <a:r>
              <a:rPr lang="it-IT" sz="1900" dirty="0" err="1"/>
              <a:t>relationships</a:t>
            </a:r>
            <a:r>
              <a:rPr lang="it-IT" sz="1900" dirty="0"/>
              <a:t>. The image </a:t>
            </a:r>
            <a:r>
              <a:rPr lang="it-IT" sz="1900" dirty="0" err="1"/>
              <a:t>is</a:t>
            </a:r>
            <a:r>
              <a:rPr lang="it-IT" sz="1900" dirty="0"/>
              <a:t> </a:t>
            </a:r>
            <a:r>
              <a:rPr lang="it-IT" sz="1900" dirty="0" err="1"/>
              <a:t>constantly</a:t>
            </a:r>
            <a:r>
              <a:rPr lang="it-IT" sz="1900" dirty="0"/>
              <a:t> a </a:t>
            </a:r>
            <a:r>
              <a:rPr lang="it-IT" sz="1900" dirty="0" err="1"/>
              <a:t>mirror</a:t>
            </a:r>
            <a:r>
              <a:rPr lang="it-IT" sz="1900" dirty="0"/>
              <a:t> in </a:t>
            </a:r>
            <a:r>
              <a:rPr lang="it-IT" sz="1900" dirty="0" err="1"/>
              <a:t>which</a:t>
            </a:r>
            <a:r>
              <a:rPr lang="it-IT" sz="1900" dirty="0"/>
              <a:t> to re-</a:t>
            </a:r>
            <a:r>
              <a:rPr lang="it-IT" sz="1900" dirty="0" err="1"/>
              <a:t>know</a:t>
            </a:r>
            <a:r>
              <a:rPr lang="it-IT" sz="1900" dirty="0"/>
              <a:t> </a:t>
            </a:r>
            <a:r>
              <a:rPr lang="it-IT" sz="1900" dirty="0" err="1"/>
              <a:t>oneself</a:t>
            </a:r>
            <a:r>
              <a:rPr lang="it-IT" sz="1900" dirty="0"/>
              <a:t> and re-</a:t>
            </a:r>
            <a:r>
              <a:rPr lang="it-IT" sz="1900" dirty="0" err="1"/>
              <a:t>know</a:t>
            </a:r>
            <a:r>
              <a:rPr lang="it-IT" sz="1900" dirty="0"/>
              <a:t> </a:t>
            </a:r>
            <a:r>
              <a:rPr lang="it-IT" sz="1900" dirty="0" err="1"/>
              <a:t>one's</a:t>
            </a:r>
            <a:r>
              <a:rPr lang="it-IT" sz="1900" dirty="0"/>
              <a:t> </a:t>
            </a:r>
            <a:r>
              <a:rPr lang="it-IT" sz="1900" dirty="0" err="1"/>
              <a:t>history</a:t>
            </a:r>
            <a:r>
              <a:rPr lang="it-IT" sz="1900" dirty="0"/>
              <a:t> and </a:t>
            </a:r>
            <a:r>
              <a:rPr lang="it-IT" sz="1900" dirty="0" err="1"/>
              <a:t>possibilities</a:t>
            </a:r>
            <a:r>
              <a:rPr lang="it-IT" sz="1900" dirty="0"/>
              <a:t>.</a:t>
            </a:r>
          </a:p>
        </p:txBody>
      </p:sp>
    </p:spTree>
    <p:extLst>
      <p:ext uri="{BB962C8B-B14F-4D97-AF65-F5344CB8AC3E}">
        <p14:creationId xmlns:p14="http://schemas.microsoft.com/office/powerpoint/2010/main" val="150186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7336F7B-7038-4227-BCAC-E417CC3F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a:extLst>
              <a:ext uri="{FF2B5EF4-FFF2-40B4-BE49-F238E27FC236}">
                <a16:creationId xmlns:a16="http://schemas.microsoft.com/office/drawing/2014/main" id="{D5AD6DA5-5144-4B6A-A155-537EEFA89FE1}"/>
              </a:ext>
            </a:extLst>
          </p:cNvPr>
          <p:cNvPicPr>
            <a:picLocks noChangeAspect="1"/>
          </p:cNvPicPr>
          <p:nvPr/>
        </p:nvPicPr>
        <p:blipFill rotWithShape="1">
          <a:blip r:embed="rId2"/>
          <a:srcRect r="20259" b="1"/>
          <a:stretch/>
        </p:blipFill>
        <p:spPr>
          <a:xfrm>
            <a:off x="196731" y="175147"/>
            <a:ext cx="3792174" cy="3174339"/>
          </a:xfrm>
          <a:prstGeom prst="rect">
            <a:avLst/>
          </a:prstGeom>
        </p:spPr>
      </p:pic>
      <p:pic>
        <p:nvPicPr>
          <p:cNvPr id="7" name="Picture 7">
            <a:extLst>
              <a:ext uri="{FF2B5EF4-FFF2-40B4-BE49-F238E27FC236}">
                <a16:creationId xmlns:a16="http://schemas.microsoft.com/office/drawing/2014/main" id="{17A66230-D49F-4475-AABF-503F4C5250C9}"/>
              </a:ext>
            </a:extLst>
          </p:cNvPr>
          <p:cNvPicPr>
            <a:picLocks noChangeAspect="1"/>
          </p:cNvPicPr>
          <p:nvPr/>
        </p:nvPicPr>
        <p:blipFill rotWithShape="1">
          <a:blip r:embed="rId3"/>
          <a:srcRect l="4769" r="8920" b="1"/>
          <a:stretch/>
        </p:blipFill>
        <p:spPr>
          <a:xfrm>
            <a:off x="4195903" y="156110"/>
            <a:ext cx="3792174" cy="3174339"/>
          </a:xfrm>
          <a:prstGeom prst="rect">
            <a:avLst/>
          </a:prstGeom>
        </p:spPr>
      </p:pic>
      <p:pic>
        <p:nvPicPr>
          <p:cNvPr id="13" name="Picture 13">
            <a:extLst>
              <a:ext uri="{FF2B5EF4-FFF2-40B4-BE49-F238E27FC236}">
                <a16:creationId xmlns:a16="http://schemas.microsoft.com/office/drawing/2014/main" id="{36FE92A9-141D-4509-A612-3AF6D9AA1C4A}"/>
              </a:ext>
            </a:extLst>
          </p:cNvPr>
          <p:cNvPicPr>
            <a:picLocks noChangeAspect="1"/>
          </p:cNvPicPr>
          <p:nvPr/>
        </p:nvPicPr>
        <p:blipFill rotWithShape="1">
          <a:blip r:embed="rId4"/>
          <a:srcRect l="14084" r="3485" b="-2"/>
          <a:stretch/>
        </p:blipFill>
        <p:spPr>
          <a:xfrm>
            <a:off x="8194217" y="175147"/>
            <a:ext cx="3792174" cy="3174339"/>
          </a:xfrm>
          <a:prstGeom prst="rect">
            <a:avLst/>
          </a:prstGeom>
        </p:spPr>
      </p:pic>
      <p:pic>
        <p:nvPicPr>
          <p:cNvPr id="15" name="Picture 15">
            <a:extLst>
              <a:ext uri="{FF2B5EF4-FFF2-40B4-BE49-F238E27FC236}">
                <a16:creationId xmlns:a16="http://schemas.microsoft.com/office/drawing/2014/main" id="{2A4D3157-22F0-41E5-99E3-A31DA59A090C}"/>
              </a:ext>
            </a:extLst>
          </p:cNvPr>
          <p:cNvPicPr>
            <a:picLocks noChangeAspect="1"/>
          </p:cNvPicPr>
          <p:nvPr/>
        </p:nvPicPr>
        <p:blipFill rotWithShape="1">
          <a:blip r:embed="rId5"/>
          <a:srcRect l="9806" r="23534" b="3"/>
          <a:stretch/>
        </p:blipFill>
        <p:spPr>
          <a:xfrm>
            <a:off x="191088" y="3508511"/>
            <a:ext cx="3792174" cy="3171426"/>
          </a:xfrm>
          <a:prstGeom prst="rect">
            <a:avLst/>
          </a:prstGeom>
        </p:spPr>
      </p:pic>
      <p:pic>
        <p:nvPicPr>
          <p:cNvPr id="12" name="Picture 12">
            <a:extLst>
              <a:ext uri="{FF2B5EF4-FFF2-40B4-BE49-F238E27FC236}">
                <a16:creationId xmlns:a16="http://schemas.microsoft.com/office/drawing/2014/main" id="{34D3DA7D-9ABD-49A5-8481-03ADC869DE06}"/>
              </a:ext>
            </a:extLst>
          </p:cNvPr>
          <p:cNvPicPr>
            <a:picLocks noChangeAspect="1"/>
          </p:cNvPicPr>
          <p:nvPr/>
        </p:nvPicPr>
        <p:blipFill rotWithShape="1">
          <a:blip r:embed="rId6"/>
          <a:srcRect l="3628" r="36285" b="-2"/>
          <a:stretch/>
        </p:blipFill>
        <p:spPr>
          <a:xfrm>
            <a:off x="4195903" y="3508511"/>
            <a:ext cx="3792174" cy="3171426"/>
          </a:xfrm>
          <a:prstGeom prst="rect">
            <a:avLst/>
          </a:prstGeom>
        </p:spPr>
      </p:pic>
      <p:pic>
        <p:nvPicPr>
          <p:cNvPr id="6" name="Picture 6" descr="A picture containing mountain, water, outdoor, boat&#10;&#10;Description automatically generated">
            <a:extLst>
              <a:ext uri="{FF2B5EF4-FFF2-40B4-BE49-F238E27FC236}">
                <a16:creationId xmlns:a16="http://schemas.microsoft.com/office/drawing/2014/main" id="{4238C8BA-2A58-4285-96B4-F7B0CF37923A}"/>
              </a:ext>
            </a:extLst>
          </p:cNvPr>
          <p:cNvPicPr>
            <a:picLocks noChangeAspect="1"/>
          </p:cNvPicPr>
          <p:nvPr/>
        </p:nvPicPr>
        <p:blipFill rotWithShape="1">
          <a:blip r:embed="rId7"/>
          <a:srcRect l="3081" r="17405" b="3"/>
          <a:stretch/>
        </p:blipFill>
        <p:spPr>
          <a:xfrm>
            <a:off x="8188574" y="3508511"/>
            <a:ext cx="3792174" cy="3171426"/>
          </a:xfrm>
          <a:prstGeom prst="rect">
            <a:avLst/>
          </a:prstGeom>
        </p:spPr>
      </p:pic>
      <p:sp>
        <p:nvSpPr>
          <p:cNvPr id="3" name="Rettangolo 2">
            <a:extLst>
              <a:ext uri="{FF2B5EF4-FFF2-40B4-BE49-F238E27FC236}">
                <a16:creationId xmlns:a16="http://schemas.microsoft.com/office/drawing/2014/main" id="{2519965F-5115-BA4A-941E-71044B68D9CA}"/>
              </a:ext>
            </a:extLst>
          </p:cNvPr>
          <p:cNvSpPr/>
          <p:nvPr/>
        </p:nvSpPr>
        <p:spPr>
          <a:xfrm>
            <a:off x="2870067" y="2691237"/>
            <a:ext cx="6141308" cy="1316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CasellaDiTesto 3">
            <a:extLst>
              <a:ext uri="{FF2B5EF4-FFF2-40B4-BE49-F238E27FC236}">
                <a16:creationId xmlns:a16="http://schemas.microsoft.com/office/drawing/2014/main" id="{AF1EA3E5-17BF-D444-8C38-0AFF3E911B15}"/>
              </a:ext>
            </a:extLst>
          </p:cNvPr>
          <p:cNvSpPr txBox="1"/>
          <p:nvPr/>
        </p:nvSpPr>
        <p:spPr>
          <a:xfrm>
            <a:off x="2928551" y="2751713"/>
            <a:ext cx="5980671" cy="1138773"/>
          </a:xfrm>
          <a:prstGeom prst="rect">
            <a:avLst/>
          </a:prstGeom>
          <a:noFill/>
        </p:spPr>
        <p:txBody>
          <a:bodyPr wrap="square" rtlCol="0">
            <a:spAutoFit/>
          </a:bodyPr>
          <a:lstStyle/>
          <a:p>
            <a:pPr algn="ctr"/>
            <a:r>
              <a:rPr lang="it-IT" sz="1700" dirty="0"/>
              <a:t> </a:t>
            </a:r>
            <a:r>
              <a:rPr lang="it-IT" sz="1700" i="1" dirty="0"/>
              <a:t>"</a:t>
            </a:r>
            <a:r>
              <a:rPr lang="it-IT" sz="1700" i="1" dirty="0" err="1"/>
              <a:t>Every</a:t>
            </a:r>
            <a:r>
              <a:rPr lang="it-IT" sz="1700" i="1" dirty="0"/>
              <a:t> </a:t>
            </a:r>
            <a:r>
              <a:rPr lang="it-IT" sz="1700" i="1" dirty="0" err="1"/>
              <a:t>photograph</a:t>
            </a:r>
            <a:r>
              <a:rPr lang="it-IT" sz="1700" i="1" dirty="0"/>
              <a:t> </a:t>
            </a:r>
            <a:r>
              <a:rPr lang="it-IT" sz="1700" i="1" dirty="0" err="1"/>
              <a:t>that</a:t>
            </a:r>
            <a:r>
              <a:rPr lang="it-IT" sz="1700" i="1" dirty="0"/>
              <a:t> a </a:t>
            </a:r>
            <a:r>
              <a:rPr lang="it-IT" sz="1700" i="1" dirty="0" err="1"/>
              <a:t>person</a:t>
            </a:r>
            <a:r>
              <a:rPr lang="it-IT" sz="1700" i="1" dirty="0"/>
              <a:t> </a:t>
            </a:r>
            <a:r>
              <a:rPr lang="it-IT" sz="1700" i="1" dirty="0" err="1"/>
              <a:t>collects</a:t>
            </a:r>
            <a:r>
              <a:rPr lang="it-IT" sz="1700" i="1" dirty="0"/>
              <a:t> </a:t>
            </a:r>
            <a:r>
              <a:rPr lang="it-IT" sz="1700" i="1" dirty="0" err="1"/>
              <a:t>is</a:t>
            </a:r>
            <a:r>
              <a:rPr lang="it-IT" sz="1700" i="1" dirty="0"/>
              <a:t> </a:t>
            </a:r>
            <a:r>
              <a:rPr lang="it-IT" sz="1700" i="1" dirty="0" err="1"/>
              <a:t>basically</a:t>
            </a:r>
            <a:r>
              <a:rPr lang="it-IT" sz="1700" i="1" dirty="0"/>
              <a:t> a </a:t>
            </a:r>
            <a:r>
              <a:rPr lang="it-IT" sz="1700" i="1" dirty="0" err="1"/>
              <a:t>piece</a:t>
            </a:r>
            <a:r>
              <a:rPr lang="it-IT" sz="1700" i="1" dirty="0"/>
              <a:t> of a </a:t>
            </a:r>
            <a:r>
              <a:rPr lang="it-IT" sz="1700" i="1" dirty="0" err="1"/>
              <a:t>gigantic</a:t>
            </a:r>
            <a:r>
              <a:rPr lang="it-IT" sz="1700" i="1" dirty="0"/>
              <a:t> self-</a:t>
            </a:r>
            <a:r>
              <a:rPr lang="it-IT" sz="1700" i="1" dirty="0" err="1"/>
              <a:t>portrait</a:t>
            </a:r>
            <a:r>
              <a:rPr lang="it-IT" sz="1700" i="1" dirty="0"/>
              <a:t> </a:t>
            </a:r>
            <a:r>
              <a:rPr lang="it-IT" sz="1700" i="1" dirty="0" err="1"/>
              <a:t>that</a:t>
            </a:r>
            <a:r>
              <a:rPr lang="it-IT" sz="1700" i="1" dirty="0"/>
              <a:t> </a:t>
            </a:r>
            <a:r>
              <a:rPr lang="it-IT" sz="1700" i="1" dirty="0" err="1"/>
              <a:t>represents</a:t>
            </a:r>
            <a:r>
              <a:rPr lang="it-IT" sz="1700" i="1" dirty="0"/>
              <a:t> </a:t>
            </a:r>
            <a:r>
              <a:rPr lang="it-IT" sz="1700" i="1" dirty="0" err="1"/>
              <a:t>him</a:t>
            </a:r>
            <a:r>
              <a:rPr lang="it-IT" sz="1700" i="1" dirty="0"/>
              <a:t>."</a:t>
            </a:r>
          </a:p>
          <a:p>
            <a:pPr algn="ctr"/>
            <a:endParaRPr lang="it-IT" sz="1600" i="1" dirty="0"/>
          </a:p>
          <a:p>
            <a:pPr algn="ctr"/>
            <a:r>
              <a:rPr lang="it-IT" dirty="0"/>
              <a:t>                          </a:t>
            </a:r>
            <a:r>
              <a:rPr lang="it-IT" sz="1600" i="1" dirty="0"/>
              <a:t>Judy </a:t>
            </a:r>
            <a:r>
              <a:rPr lang="it-IT" sz="1600" i="1" dirty="0" err="1"/>
              <a:t>Weiser</a:t>
            </a:r>
            <a:endParaRPr lang="it-IT" i="1" dirty="0"/>
          </a:p>
        </p:txBody>
      </p:sp>
    </p:spTree>
    <p:extLst>
      <p:ext uri="{BB962C8B-B14F-4D97-AF65-F5344CB8AC3E}">
        <p14:creationId xmlns:p14="http://schemas.microsoft.com/office/powerpoint/2010/main" val="77625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F4D">
              <a:alpha val="20000"/>
            </a:srgb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06B02311-E7DA-41CA-8B5B-928C2BBE48D7}"/>
              </a:ext>
            </a:extLst>
          </p:cNvPr>
          <p:cNvSpPr txBox="1"/>
          <p:nvPr/>
        </p:nvSpPr>
        <p:spPr>
          <a:xfrm>
            <a:off x="6784597" y="712774"/>
            <a:ext cx="4549400"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Aft>
                <a:spcPts val="600"/>
              </a:spcAft>
            </a:pPr>
            <a:endParaRPr lang="en-US" dirty="0"/>
          </a:p>
        </p:txBody>
      </p:sp>
      <p:pic>
        <p:nvPicPr>
          <p:cNvPr id="3" name="Picture 3" descr="Diagram&#10;&#10;Description automatically generated">
            <a:extLst>
              <a:ext uri="{FF2B5EF4-FFF2-40B4-BE49-F238E27FC236}">
                <a16:creationId xmlns:a16="http://schemas.microsoft.com/office/drawing/2014/main" id="{F82A402B-54B8-4221-98C0-2708F2B824A7}"/>
              </a:ext>
            </a:extLst>
          </p:cNvPr>
          <p:cNvPicPr>
            <a:picLocks noChangeAspect="1"/>
          </p:cNvPicPr>
          <p:nvPr/>
        </p:nvPicPr>
        <p:blipFill>
          <a:blip r:embed="rId2"/>
          <a:stretch>
            <a:fillRect/>
          </a:stretch>
        </p:blipFill>
        <p:spPr>
          <a:xfrm>
            <a:off x="634713" y="442866"/>
            <a:ext cx="3769257" cy="3467475"/>
          </a:xfrm>
          <a:prstGeom prst="rect">
            <a:avLst/>
          </a:prstGeom>
        </p:spPr>
      </p:pic>
      <p:pic>
        <p:nvPicPr>
          <p:cNvPr id="5" name="Picture 5">
            <a:extLst>
              <a:ext uri="{FF2B5EF4-FFF2-40B4-BE49-F238E27FC236}">
                <a16:creationId xmlns:a16="http://schemas.microsoft.com/office/drawing/2014/main" id="{A554943A-1A7F-4585-95EA-E4E1E02622A9}"/>
              </a:ext>
            </a:extLst>
          </p:cNvPr>
          <p:cNvPicPr>
            <a:picLocks noChangeAspect="1"/>
          </p:cNvPicPr>
          <p:nvPr/>
        </p:nvPicPr>
        <p:blipFill>
          <a:blip r:embed="rId3"/>
          <a:stretch>
            <a:fillRect/>
          </a:stretch>
        </p:blipFill>
        <p:spPr>
          <a:xfrm>
            <a:off x="393826" y="4665917"/>
            <a:ext cx="2743200" cy="1871831"/>
          </a:xfrm>
          <a:prstGeom prst="rect">
            <a:avLst/>
          </a:prstGeom>
        </p:spPr>
      </p:pic>
      <p:pic>
        <p:nvPicPr>
          <p:cNvPr id="8" name="Graphic 9" descr="Back with solid fill">
            <a:extLst>
              <a:ext uri="{FF2B5EF4-FFF2-40B4-BE49-F238E27FC236}">
                <a16:creationId xmlns:a16="http://schemas.microsoft.com/office/drawing/2014/main" id="{9D75513F-C88E-42E2-AE88-F2DBECDC7B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0662" y="5152176"/>
            <a:ext cx="914400" cy="914400"/>
          </a:xfrm>
          <a:prstGeom prst="rect">
            <a:avLst/>
          </a:prstGeom>
        </p:spPr>
      </p:pic>
      <p:sp>
        <p:nvSpPr>
          <p:cNvPr id="10" name="TextBox 9">
            <a:extLst>
              <a:ext uri="{FF2B5EF4-FFF2-40B4-BE49-F238E27FC236}">
                <a16:creationId xmlns:a16="http://schemas.microsoft.com/office/drawing/2014/main" id="{07BBB708-48FA-4D96-B84F-04A59A05B4EC}"/>
              </a:ext>
            </a:extLst>
          </p:cNvPr>
          <p:cNvSpPr txBox="1"/>
          <p:nvPr/>
        </p:nvSpPr>
        <p:spPr>
          <a:xfrm>
            <a:off x="3140043" y="60673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Internal mechanism</a:t>
            </a:r>
            <a:endParaRPr lang="en-US"/>
          </a:p>
        </p:txBody>
      </p:sp>
      <p:sp>
        <p:nvSpPr>
          <p:cNvPr id="4" name="TextBox 3">
            <a:extLst>
              <a:ext uri="{FF2B5EF4-FFF2-40B4-BE49-F238E27FC236}">
                <a16:creationId xmlns:a16="http://schemas.microsoft.com/office/drawing/2014/main" id="{DC5C03D2-BE22-4DF6-8FCC-2A2AD379CE0C}"/>
              </a:ext>
            </a:extLst>
          </p:cNvPr>
          <p:cNvSpPr txBox="1"/>
          <p:nvPr/>
        </p:nvSpPr>
        <p:spPr>
          <a:xfrm>
            <a:off x="7425418" y="900793"/>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Music in psychology</a:t>
            </a:r>
          </a:p>
        </p:txBody>
      </p:sp>
      <p:sp>
        <p:nvSpPr>
          <p:cNvPr id="6" name="CasellaDiTesto 5">
            <a:extLst>
              <a:ext uri="{FF2B5EF4-FFF2-40B4-BE49-F238E27FC236}">
                <a16:creationId xmlns:a16="http://schemas.microsoft.com/office/drawing/2014/main" id="{D60B4DC2-3C5F-AF49-95D8-F0663A5CB970}"/>
              </a:ext>
            </a:extLst>
          </p:cNvPr>
          <p:cNvSpPr txBox="1"/>
          <p:nvPr/>
        </p:nvSpPr>
        <p:spPr>
          <a:xfrm>
            <a:off x="6501898" y="2027532"/>
            <a:ext cx="5572897" cy="3308598"/>
          </a:xfrm>
          <a:prstGeom prst="rect">
            <a:avLst/>
          </a:prstGeom>
          <a:noFill/>
        </p:spPr>
        <p:txBody>
          <a:bodyPr wrap="square" rtlCol="0">
            <a:spAutoFit/>
          </a:bodyPr>
          <a:lstStyle/>
          <a:p>
            <a:r>
              <a:rPr lang="it-IT" sz="1900" dirty="0"/>
              <a:t>Music </a:t>
            </a:r>
            <a:r>
              <a:rPr lang="it-IT" sz="1900" dirty="0" err="1"/>
              <a:t>keeps</a:t>
            </a:r>
            <a:r>
              <a:rPr lang="it-IT" sz="1900" dirty="0"/>
              <a:t> man company in </a:t>
            </a:r>
            <a:r>
              <a:rPr lang="it-IT" sz="1900" dirty="0" err="1"/>
              <a:t>his</a:t>
            </a:r>
            <a:r>
              <a:rPr lang="it-IT" sz="1900" dirty="0"/>
              <a:t> </a:t>
            </a:r>
            <a:r>
              <a:rPr lang="it-IT" sz="1900" dirty="0" err="1"/>
              <a:t>activities</a:t>
            </a:r>
            <a:r>
              <a:rPr lang="it-IT" sz="1900" dirty="0"/>
              <a:t> and </a:t>
            </a:r>
            <a:r>
              <a:rPr lang="it-IT" sz="1900" dirty="0" err="1"/>
              <a:t>helps</a:t>
            </a:r>
            <a:r>
              <a:rPr lang="it-IT" sz="1900" dirty="0"/>
              <a:t> </a:t>
            </a:r>
            <a:r>
              <a:rPr lang="it-IT" sz="1900" dirty="0" err="1"/>
              <a:t>him</a:t>
            </a:r>
            <a:r>
              <a:rPr lang="it-IT" sz="1900" dirty="0"/>
              <a:t> to express </a:t>
            </a:r>
            <a:r>
              <a:rPr lang="it-IT" sz="1900" dirty="0" err="1"/>
              <a:t>his</a:t>
            </a:r>
            <a:r>
              <a:rPr lang="it-IT" sz="1900" dirty="0"/>
              <a:t> </a:t>
            </a:r>
            <a:r>
              <a:rPr lang="it-IT" sz="1900" dirty="0" err="1"/>
              <a:t>emotions</a:t>
            </a:r>
            <a:r>
              <a:rPr lang="it-IT" sz="1900" dirty="0"/>
              <a:t>. </a:t>
            </a:r>
            <a:r>
              <a:rPr lang="it-IT" sz="1900" dirty="0" err="1"/>
              <a:t>It</a:t>
            </a:r>
            <a:r>
              <a:rPr lang="it-IT" sz="1900" dirty="0"/>
              <a:t> </a:t>
            </a:r>
            <a:r>
              <a:rPr lang="it-IT" sz="1900" dirty="0" err="1"/>
              <a:t>has</a:t>
            </a:r>
            <a:r>
              <a:rPr lang="it-IT" sz="1900" dirty="0"/>
              <a:t> </a:t>
            </a:r>
            <a:r>
              <a:rPr lang="it-IT" sz="1900" dirty="0" err="1"/>
              <a:t>been</a:t>
            </a:r>
            <a:r>
              <a:rPr lang="it-IT" sz="1900" dirty="0"/>
              <a:t> </a:t>
            </a:r>
            <a:r>
              <a:rPr lang="it-IT" sz="1900" dirty="0" err="1"/>
              <a:t>studied</a:t>
            </a:r>
            <a:r>
              <a:rPr lang="it-IT" sz="1900" dirty="0"/>
              <a:t> </a:t>
            </a:r>
            <a:r>
              <a:rPr lang="it-IT" sz="1900" dirty="0" err="1"/>
              <a:t>that</a:t>
            </a:r>
            <a:r>
              <a:rPr lang="it-IT" sz="1900" dirty="0"/>
              <a:t> music </a:t>
            </a:r>
            <a:r>
              <a:rPr lang="it-IT" sz="1900" dirty="0" err="1"/>
              <a:t>activates</a:t>
            </a:r>
            <a:r>
              <a:rPr lang="it-IT" sz="1900" dirty="0"/>
              <a:t> </a:t>
            </a:r>
            <a:r>
              <a:rPr lang="it-IT" sz="1900" dirty="0" err="1"/>
              <a:t>several</a:t>
            </a:r>
            <a:r>
              <a:rPr lang="it-IT" sz="1900" dirty="0"/>
              <a:t> brain </a:t>
            </a:r>
            <a:r>
              <a:rPr lang="it-IT" sz="1900" dirty="0" err="1"/>
              <a:t>areas</a:t>
            </a:r>
            <a:r>
              <a:rPr lang="it-IT" sz="1900" dirty="0"/>
              <a:t> </a:t>
            </a:r>
            <a:r>
              <a:rPr lang="it-IT" sz="1900" dirty="0" err="1"/>
              <a:t>at</a:t>
            </a:r>
            <a:r>
              <a:rPr lang="it-IT" sz="1900" dirty="0"/>
              <a:t> the </a:t>
            </a:r>
            <a:r>
              <a:rPr lang="it-IT" sz="1900" dirty="0" err="1"/>
              <a:t>same</a:t>
            </a:r>
            <a:r>
              <a:rPr lang="it-IT" sz="1900" dirty="0"/>
              <a:t> time, in </a:t>
            </a:r>
            <a:r>
              <a:rPr lang="it-IT" sz="1900" dirty="0" err="1"/>
              <a:t>other</a:t>
            </a:r>
            <a:r>
              <a:rPr lang="it-IT" sz="1900" dirty="0"/>
              <a:t> </a:t>
            </a:r>
            <a:r>
              <a:rPr lang="it-IT" sz="1900" dirty="0" err="1"/>
              <a:t>words</a:t>
            </a:r>
            <a:r>
              <a:rPr lang="it-IT" sz="1900" dirty="0"/>
              <a:t> music </a:t>
            </a:r>
            <a:r>
              <a:rPr lang="it-IT" sz="1900" dirty="0" err="1"/>
              <a:t>produces</a:t>
            </a:r>
            <a:r>
              <a:rPr lang="it-IT" sz="1900" dirty="0"/>
              <a:t> brain </a:t>
            </a:r>
            <a:r>
              <a:rPr lang="it-IT" sz="1900" dirty="0" err="1"/>
              <a:t>plasticity</a:t>
            </a:r>
            <a:r>
              <a:rPr lang="it-IT" sz="1900" dirty="0"/>
              <a:t>. </a:t>
            </a:r>
            <a:r>
              <a:rPr lang="it-IT" sz="1900" dirty="0" err="1"/>
              <a:t>Recent</a:t>
            </a:r>
            <a:r>
              <a:rPr lang="it-IT" sz="1900" dirty="0"/>
              <a:t> </a:t>
            </a:r>
            <a:r>
              <a:rPr lang="it-IT" sz="1900" dirty="0" err="1"/>
              <a:t>discoveries</a:t>
            </a:r>
            <a:r>
              <a:rPr lang="it-IT" sz="1900" dirty="0"/>
              <a:t> </a:t>
            </a:r>
            <a:r>
              <a:rPr lang="it-IT" sz="1900" dirty="0" err="1"/>
              <a:t>that</a:t>
            </a:r>
            <a:r>
              <a:rPr lang="it-IT" sz="1900" dirty="0"/>
              <a:t> show </a:t>
            </a:r>
            <a:r>
              <a:rPr lang="it-IT" sz="1900" dirty="0" err="1"/>
              <a:t>that</a:t>
            </a:r>
            <a:r>
              <a:rPr lang="it-IT" sz="1900" dirty="0"/>
              <a:t> </a:t>
            </a:r>
            <a:r>
              <a:rPr lang="it-IT" sz="1900" dirty="0" err="1"/>
              <a:t>listening</a:t>
            </a:r>
            <a:r>
              <a:rPr lang="it-IT" sz="1900" dirty="0"/>
              <a:t> to music </a:t>
            </a:r>
            <a:r>
              <a:rPr lang="it-IT" sz="1900" dirty="0" err="1"/>
              <a:t>is</a:t>
            </a:r>
            <a:r>
              <a:rPr lang="it-IT" sz="1900" dirty="0"/>
              <a:t> a </a:t>
            </a:r>
            <a:r>
              <a:rPr lang="it-IT" sz="1900" dirty="0" err="1"/>
              <a:t>rewarding</a:t>
            </a:r>
            <a:r>
              <a:rPr lang="it-IT" sz="1900" dirty="0"/>
              <a:t> </a:t>
            </a:r>
            <a:r>
              <a:rPr lang="it-IT" sz="1900" dirty="0" err="1"/>
              <a:t>experience</a:t>
            </a:r>
            <a:r>
              <a:rPr lang="it-IT" sz="1900" dirty="0"/>
              <a:t> and </a:t>
            </a:r>
            <a:r>
              <a:rPr lang="it-IT" sz="1900" dirty="0" err="1"/>
              <a:t>that</a:t>
            </a:r>
            <a:r>
              <a:rPr lang="it-IT" sz="1900" dirty="0"/>
              <a:t> </a:t>
            </a:r>
            <a:r>
              <a:rPr lang="it-IT" sz="1900" dirty="0" err="1"/>
              <a:t>simply</a:t>
            </a:r>
            <a:r>
              <a:rPr lang="it-IT" sz="1900" dirty="0"/>
              <a:t> </a:t>
            </a:r>
            <a:r>
              <a:rPr lang="it-IT" sz="1900" dirty="0" err="1"/>
              <a:t>listening</a:t>
            </a:r>
            <a:r>
              <a:rPr lang="it-IT" sz="1900" dirty="0"/>
              <a:t> to music </a:t>
            </a:r>
            <a:r>
              <a:rPr lang="it-IT" sz="1900" dirty="0" err="1"/>
              <a:t>activates</a:t>
            </a:r>
            <a:r>
              <a:rPr lang="it-IT" sz="1900" dirty="0"/>
              <a:t> the </a:t>
            </a:r>
            <a:r>
              <a:rPr lang="it-IT" sz="1900" dirty="0" err="1"/>
              <a:t>dopaminergic</a:t>
            </a:r>
            <a:r>
              <a:rPr lang="it-IT" sz="1900" dirty="0"/>
              <a:t> </a:t>
            </a:r>
            <a:r>
              <a:rPr lang="it-IT" sz="1900" dirty="0" err="1"/>
              <a:t>system</a:t>
            </a:r>
            <a:r>
              <a:rPr lang="it-IT" sz="1900" dirty="0"/>
              <a:t> of </a:t>
            </a:r>
            <a:r>
              <a:rPr lang="it-IT" sz="1900" dirty="0" err="1"/>
              <a:t>gratification</a:t>
            </a:r>
            <a:r>
              <a:rPr lang="it-IT" sz="1900" dirty="0"/>
              <a:t> </a:t>
            </a:r>
            <a:r>
              <a:rPr lang="it-IT" sz="1900" dirty="0" err="1"/>
              <a:t>offer</a:t>
            </a:r>
            <a:r>
              <a:rPr lang="it-IT" sz="1900" dirty="0"/>
              <a:t> </a:t>
            </a:r>
            <a:r>
              <a:rPr lang="it-IT" sz="1900" dirty="0" err="1"/>
              <a:t>even</a:t>
            </a:r>
            <a:r>
              <a:rPr lang="it-IT" sz="1900" dirty="0"/>
              <a:t> more </a:t>
            </a:r>
            <a:r>
              <a:rPr lang="it-IT" sz="1900" dirty="0" err="1"/>
              <a:t>support</a:t>
            </a:r>
            <a:r>
              <a:rPr lang="it-IT" sz="1900" dirty="0"/>
              <a:t> to the idea </a:t>
            </a:r>
            <a:r>
              <a:rPr lang="it-IT" sz="1900" dirty="0" err="1"/>
              <a:t>that</a:t>
            </a:r>
            <a:r>
              <a:rPr lang="it-IT" sz="1900" dirty="0"/>
              <a:t> musical </a:t>
            </a:r>
            <a:r>
              <a:rPr lang="it-IT" sz="1900" dirty="0" err="1"/>
              <a:t>practice</a:t>
            </a:r>
            <a:r>
              <a:rPr lang="it-IT" sz="1900" dirty="0"/>
              <a:t> can be the </a:t>
            </a:r>
            <a:r>
              <a:rPr lang="it-IT" sz="1900" dirty="0" err="1"/>
              <a:t>perfect</a:t>
            </a:r>
            <a:r>
              <a:rPr lang="it-IT" sz="1900" dirty="0"/>
              <a:t> </a:t>
            </a:r>
            <a:r>
              <a:rPr lang="it-IT" sz="1900" dirty="0" err="1"/>
              <a:t>tool</a:t>
            </a:r>
            <a:r>
              <a:rPr lang="it-IT" sz="1900" dirty="0"/>
              <a:t> for </a:t>
            </a:r>
            <a:r>
              <a:rPr lang="it-IT" sz="1900" dirty="0" err="1"/>
              <a:t>rehabilitation</a:t>
            </a:r>
            <a:r>
              <a:rPr lang="it-IT" sz="1900" dirty="0"/>
              <a:t>.</a:t>
            </a:r>
          </a:p>
        </p:txBody>
      </p:sp>
    </p:spTree>
    <p:extLst>
      <p:ext uri="{BB962C8B-B14F-4D97-AF65-F5344CB8AC3E}">
        <p14:creationId xmlns:p14="http://schemas.microsoft.com/office/powerpoint/2010/main" val="164421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F4D">
              <a:alpha val="20000"/>
            </a:srgbClr>
          </a:solidFill>
          <a:ln w="32707" cap="flat">
            <a:noFill/>
            <a:prstDash val="solid"/>
            <a:miter/>
          </a:ln>
        </p:spPr>
        <p:txBody>
          <a:bodyPr rtlCol="0" anchor="ctr"/>
          <a:lstStyle/>
          <a:p>
            <a:endParaRPr lang="en-US">
              <a:solidFill>
                <a:schemeClr val="tx1"/>
              </a:solidFill>
            </a:endParaRPr>
          </a:p>
        </p:txBody>
      </p:sp>
      <p:sp>
        <p:nvSpPr>
          <p:cNvPr id="2" name="TextBox 1">
            <a:extLst>
              <a:ext uri="{FF2B5EF4-FFF2-40B4-BE49-F238E27FC236}">
                <a16:creationId xmlns:a16="http://schemas.microsoft.com/office/drawing/2014/main" id="{06B02311-E7DA-41CA-8B5B-928C2BBE48D7}"/>
              </a:ext>
            </a:extLst>
          </p:cNvPr>
          <p:cNvSpPr txBox="1"/>
          <p:nvPr/>
        </p:nvSpPr>
        <p:spPr>
          <a:xfrm>
            <a:off x="6879847" y="984917"/>
            <a:ext cx="4549400"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Aft>
                <a:spcPts val="600"/>
              </a:spcAft>
            </a:pPr>
            <a:endParaRPr lang="en-US" dirty="0"/>
          </a:p>
        </p:txBody>
      </p:sp>
      <p:pic>
        <p:nvPicPr>
          <p:cNvPr id="5" name="Picture 5" descr="A picture containing food, table, plate, wooden&#10;&#10;Description automatically generated">
            <a:extLst>
              <a:ext uri="{FF2B5EF4-FFF2-40B4-BE49-F238E27FC236}">
                <a16:creationId xmlns:a16="http://schemas.microsoft.com/office/drawing/2014/main" id="{8FD6D98A-B550-410A-8626-9F7BD70C3C0F}"/>
              </a:ext>
            </a:extLst>
          </p:cNvPr>
          <p:cNvPicPr>
            <a:picLocks noChangeAspect="1"/>
          </p:cNvPicPr>
          <p:nvPr/>
        </p:nvPicPr>
        <p:blipFill>
          <a:blip r:embed="rId2"/>
          <a:stretch>
            <a:fillRect/>
          </a:stretch>
        </p:blipFill>
        <p:spPr>
          <a:xfrm>
            <a:off x="997389" y="983758"/>
            <a:ext cx="3490109" cy="2325332"/>
          </a:xfrm>
          <a:prstGeom prst="rect">
            <a:avLst/>
          </a:prstGeom>
        </p:spPr>
      </p:pic>
      <p:pic>
        <p:nvPicPr>
          <p:cNvPr id="6" name="Picture 7">
            <a:extLst>
              <a:ext uri="{FF2B5EF4-FFF2-40B4-BE49-F238E27FC236}">
                <a16:creationId xmlns:a16="http://schemas.microsoft.com/office/drawing/2014/main" id="{56F698C8-836F-4818-89D7-A20165B41449}"/>
              </a:ext>
            </a:extLst>
          </p:cNvPr>
          <p:cNvPicPr>
            <a:picLocks noChangeAspect="1"/>
          </p:cNvPicPr>
          <p:nvPr/>
        </p:nvPicPr>
        <p:blipFill>
          <a:blip r:embed="rId3"/>
          <a:stretch>
            <a:fillRect/>
          </a:stretch>
        </p:blipFill>
        <p:spPr>
          <a:xfrm>
            <a:off x="997390" y="3698775"/>
            <a:ext cx="3467477" cy="2138767"/>
          </a:xfrm>
          <a:prstGeom prst="rect">
            <a:avLst/>
          </a:prstGeom>
        </p:spPr>
      </p:pic>
      <p:sp>
        <p:nvSpPr>
          <p:cNvPr id="3" name="TextBox 2">
            <a:extLst>
              <a:ext uri="{FF2B5EF4-FFF2-40B4-BE49-F238E27FC236}">
                <a16:creationId xmlns:a16="http://schemas.microsoft.com/office/drawing/2014/main" id="{627DFE59-ABC0-4856-BD86-749FC384212B}"/>
              </a:ext>
            </a:extLst>
          </p:cNvPr>
          <p:cNvSpPr txBox="1"/>
          <p:nvPr/>
        </p:nvSpPr>
        <p:spPr>
          <a:xfrm>
            <a:off x="7694300" y="983758"/>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Cooking and psychology</a:t>
            </a:r>
          </a:p>
        </p:txBody>
      </p:sp>
      <p:sp>
        <p:nvSpPr>
          <p:cNvPr id="4" name="CasellaDiTesto 3">
            <a:extLst>
              <a:ext uri="{FF2B5EF4-FFF2-40B4-BE49-F238E27FC236}">
                <a16:creationId xmlns:a16="http://schemas.microsoft.com/office/drawing/2014/main" id="{825012CB-ACF3-024C-B78F-0C3E72660E0A}"/>
              </a:ext>
            </a:extLst>
          </p:cNvPr>
          <p:cNvSpPr txBox="1"/>
          <p:nvPr/>
        </p:nvSpPr>
        <p:spPr>
          <a:xfrm>
            <a:off x="6573794" y="2087753"/>
            <a:ext cx="5503947" cy="3308598"/>
          </a:xfrm>
          <a:prstGeom prst="rect">
            <a:avLst/>
          </a:prstGeom>
          <a:noFill/>
        </p:spPr>
        <p:txBody>
          <a:bodyPr wrap="square" rtlCol="0">
            <a:spAutoFit/>
          </a:bodyPr>
          <a:lstStyle/>
          <a:p>
            <a:r>
              <a:rPr lang="it-IT" sz="1900" dirty="0"/>
              <a:t>The </a:t>
            </a:r>
            <a:r>
              <a:rPr lang="it-IT" sz="1900" dirty="0" err="1"/>
              <a:t>kitchen</a:t>
            </a:r>
            <a:r>
              <a:rPr lang="it-IT" sz="1900" dirty="0"/>
              <a:t> </a:t>
            </a:r>
            <a:r>
              <a:rPr lang="it-IT" sz="1900" dirty="0" err="1"/>
              <a:t>has</a:t>
            </a:r>
            <a:r>
              <a:rPr lang="it-IT" sz="1900" dirty="0"/>
              <a:t> the </a:t>
            </a:r>
            <a:r>
              <a:rPr lang="it-IT" sz="1900" dirty="0" err="1"/>
              <a:t>power</a:t>
            </a:r>
            <a:r>
              <a:rPr lang="it-IT" sz="1900" dirty="0"/>
              <a:t> to </a:t>
            </a:r>
            <a:r>
              <a:rPr lang="it-IT" sz="1900" dirty="0" err="1"/>
              <a:t>abstract</a:t>
            </a:r>
            <a:r>
              <a:rPr lang="it-IT" sz="1900" dirty="0"/>
              <a:t> </a:t>
            </a:r>
            <a:r>
              <a:rPr lang="it-IT" sz="1900" dirty="0" err="1"/>
              <a:t>us</a:t>
            </a:r>
            <a:r>
              <a:rPr lang="it-IT" sz="1900" dirty="0"/>
              <a:t> from </a:t>
            </a:r>
            <a:r>
              <a:rPr lang="it-IT" sz="1900" dirty="0" err="1"/>
              <a:t>what</a:t>
            </a:r>
            <a:r>
              <a:rPr lang="it-IT" sz="1900" dirty="0"/>
              <a:t> surrounds </a:t>
            </a:r>
            <a:r>
              <a:rPr lang="it-IT" sz="1900" dirty="0" err="1"/>
              <a:t>us</a:t>
            </a:r>
            <a:r>
              <a:rPr lang="it-IT" sz="1900" dirty="0"/>
              <a:t>, </a:t>
            </a:r>
            <a:r>
              <a:rPr lang="it-IT" sz="1900" dirty="0" err="1"/>
              <a:t>it</a:t>
            </a:r>
            <a:r>
              <a:rPr lang="it-IT" sz="1900" dirty="0"/>
              <a:t> </a:t>
            </a:r>
            <a:r>
              <a:rPr lang="it-IT" sz="1900" dirty="0" err="1"/>
              <a:t>takes</a:t>
            </a:r>
            <a:r>
              <a:rPr lang="it-IT" sz="1900" dirty="0"/>
              <a:t> </a:t>
            </a:r>
            <a:r>
              <a:rPr lang="it-IT" sz="1900" dirty="0" err="1"/>
              <a:t>away</a:t>
            </a:r>
            <a:r>
              <a:rPr lang="it-IT" sz="1900" dirty="0"/>
              <a:t> </a:t>
            </a:r>
            <a:r>
              <a:rPr lang="it-IT" sz="1900" dirty="0" err="1"/>
              <a:t>other</a:t>
            </a:r>
            <a:r>
              <a:rPr lang="it-IT" sz="1900" dirty="0"/>
              <a:t> </a:t>
            </a:r>
            <a:r>
              <a:rPr lang="it-IT" sz="1900" dirty="0" err="1"/>
              <a:t>thoughts</a:t>
            </a:r>
            <a:r>
              <a:rPr lang="it-IT" sz="1900" dirty="0"/>
              <a:t> and </a:t>
            </a:r>
            <a:r>
              <a:rPr lang="it-IT" sz="1900" dirty="0" err="1"/>
              <a:t>makes</a:t>
            </a:r>
            <a:r>
              <a:rPr lang="it-IT" sz="1900" dirty="0"/>
              <a:t> </a:t>
            </a:r>
            <a:r>
              <a:rPr lang="it-IT" sz="1900" dirty="0" err="1"/>
              <a:t>us</a:t>
            </a:r>
            <a:r>
              <a:rPr lang="it-IT" sz="1900" dirty="0"/>
              <a:t> focus on the </a:t>
            </a:r>
            <a:r>
              <a:rPr lang="it-IT" sz="1900" dirty="0" err="1"/>
              <a:t>present</a:t>
            </a:r>
            <a:r>
              <a:rPr lang="it-IT" sz="1900" dirty="0"/>
              <a:t> moment. Cooking </a:t>
            </a:r>
            <a:r>
              <a:rPr lang="it-IT" sz="1900" dirty="0" err="1"/>
              <a:t>is</a:t>
            </a:r>
            <a:r>
              <a:rPr lang="it-IT" sz="1900" dirty="0"/>
              <a:t> a way to show </a:t>
            </a:r>
            <a:r>
              <a:rPr lang="it-IT" sz="1900" dirty="0" err="1"/>
              <a:t>affection</a:t>
            </a:r>
            <a:r>
              <a:rPr lang="it-IT" sz="1900" dirty="0"/>
              <a:t> and </a:t>
            </a:r>
            <a:r>
              <a:rPr lang="it-IT" sz="1900" dirty="0" err="1"/>
              <a:t>attention</a:t>
            </a:r>
            <a:r>
              <a:rPr lang="it-IT" sz="1900" dirty="0"/>
              <a:t> to </a:t>
            </a:r>
            <a:r>
              <a:rPr lang="it-IT" sz="1900" dirty="0" err="1"/>
              <a:t>those</a:t>
            </a:r>
            <a:r>
              <a:rPr lang="it-IT" sz="1900" dirty="0"/>
              <a:t> </a:t>
            </a:r>
            <a:r>
              <a:rPr lang="it-IT" sz="1900" dirty="0" err="1"/>
              <a:t>close</a:t>
            </a:r>
            <a:r>
              <a:rPr lang="it-IT" sz="1900" dirty="0"/>
              <a:t> to </a:t>
            </a:r>
            <a:r>
              <a:rPr lang="it-IT" sz="1900" dirty="0" err="1"/>
              <a:t>us</a:t>
            </a:r>
            <a:r>
              <a:rPr lang="it-IT" sz="1900" dirty="0"/>
              <a:t> and </a:t>
            </a:r>
            <a:r>
              <a:rPr lang="it-IT" sz="1900" dirty="0" err="1"/>
              <a:t>will</a:t>
            </a:r>
            <a:r>
              <a:rPr lang="it-IT" sz="1900" dirty="0"/>
              <a:t> share </a:t>
            </a:r>
            <a:r>
              <a:rPr lang="it-IT" sz="1900" dirty="0" err="1"/>
              <a:t>those</a:t>
            </a:r>
            <a:r>
              <a:rPr lang="it-IT" sz="1900" dirty="0"/>
              <a:t> </a:t>
            </a:r>
            <a:r>
              <a:rPr lang="it-IT" sz="1900" dirty="0" err="1"/>
              <a:t>dishes</a:t>
            </a:r>
            <a:r>
              <a:rPr lang="it-IT" sz="1900" dirty="0"/>
              <a:t> with </a:t>
            </a:r>
            <a:r>
              <a:rPr lang="it-IT" sz="1900" dirty="0" err="1"/>
              <a:t>us</a:t>
            </a:r>
            <a:r>
              <a:rPr lang="it-IT" sz="1900" dirty="0"/>
              <a:t>. Cooking </a:t>
            </a:r>
            <a:r>
              <a:rPr lang="it-IT" sz="1900" dirty="0" err="1"/>
              <a:t>is</a:t>
            </a:r>
            <a:r>
              <a:rPr lang="it-IT" sz="1900" dirty="0"/>
              <a:t> </a:t>
            </a:r>
            <a:r>
              <a:rPr lang="it-IT" sz="1900" dirty="0" err="1"/>
              <a:t>also</a:t>
            </a:r>
            <a:r>
              <a:rPr lang="it-IT" sz="1900" dirty="0"/>
              <a:t> a creative </a:t>
            </a:r>
            <a:r>
              <a:rPr lang="it-IT" sz="1900" dirty="0" err="1"/>
              <a:t>act</a:t>
            </a:r>
            <a:r>
              <a:rPr lang="it-IT" sz="1900" dirty="0"/>
              <a:t>, for </a:t>
            </a:r>
            <a:r>
              <a:rPr lang="it-IT" sz="1900" dirty="0" err="1"/>
              <a:t>example</a:t>
            </a:r>
            <a:r>
              <a:rPr lang="it-IT" sz="1900" dirty="0"/>
              <a:t> </a:t>
            </a:r>
            <a:r>
              <a:rPr lang="it-IT" sz="1900" dirty="0" err="1"/>
              <a:t>when</a:t>
            </a:r>
            <a:r>
              <a:rPr lang="it-IT" sz="1900" dirty="0"/>
              <a:t> </a:t>
            </a:r>
            <a:r>
              <a:rPr lang="it-IT" sz="1900" dirty="0" err="1"/>
              <a:t>we</a:t>
            </a:r>
            <a:r>
              <a:rPr lang="it-IT" sz="1900" dirty="0"/>
              <a:t> </a:t>
            </a:r>
            <a:r>
              <a:rPr lang="it-IT" sz="1900" dirty="0" err="1"/>
              <a:t>choose</a:t>
            </a:r>
            <a:r>
              <a:rPr lang="it-IT" sz="1900" dirty="0"/>
              <a:t> the </a:t>
            </a:r>
            <a:r>
              <a:rPr lang="it-IT" sz="1900" dirty="0" err="1"/>
              <a:t>ingredients</a:t>
            </a:r>
            <a:r>
              <a:rPr lang="it-IT" sz="1900" dirty="0"/>
              <a:t>. </a:t>
            </a:r>
            <a:r>
              <a:rPr lang="it-IT" sz="1900" dirty="0" err="1"/>
              <a:t>Finally</a:t>
            </a:r>
            <a:r>
              <a:rPr lang="it-IT" sz="1900" dirty="0"/>
              <a:t>, </a:t>
            </a:r>
            <a:r>
              <a:rPr lang="it-IT" sz="1900" dirty="0" err="1"/>
              <a:t>when</a:t>
            </a:r>
            <a:r>
              <a:rPr lang="it-IT" sz="1900" dirty="0"/>
              <a:t> </a:t>
            </a:r>
            <a:r>
              <a:rPr lang="it-IT" sz="1900" dirty="0" err="1"/>
              <a:t>we</a:t>
            </a:r>
            <a:r>
              <a:rPr lang="it-IT" sz="1900" dirty="0"/>
              <a:t> </a:t>
            </a:r>
            <a:r>
              <a:rPr lang="it-IT" sz="1900" dirty="0" err="1"/>
              <a:t>cook</a:t>
            </a:r>
            <a:r>
              <a:rPr lang="it-IT" sz="1900" dirty="0"/>
              <a:t> </a:t>
            </a:r>
            <a:r>
              <a:rPr lang="it-IT" sz="1900" dirty="0" err="1"/>
              <a:t>we</a:t>
            </a:r>
            <a:r>
              <a:rPr lang="it-IT" sz="1900" dirty="0"/>
              <a:t> take care of </a:t>
            </a:r>
            <a:r>
              <a:rPr lang="it-IT" sz="1900" dirty="0" err="1"/>
              <a:t>ourselves</a:t>
            </a:r>
            <a:r>
              <a:rPr lang="it-IT" sz="1900" dirty="0"/>
              <a:t>, </a:t>
            </a:r>
            <a:r>
              <a:rPr lang="it-IT" sz="1900" dirty="0" err="1"/>
              <a:t>we</a:t>
            </a:r>
            <a:r>
              <a:rPr lang="it-IT" sz="1900" dirty="0"/>
              <a:t> dedicate time </a:t>
            </a:r>
            <a:r>
              <a:rPr lang="it-IT" sz="1900" dirty="0" err="1"/>
              <a:t>deciding</a:t>
            </a:r>
            <a:r>
              <a:rPr lang="it-IT" sz="1900" dirty="0"/>
              <a:t> </a:t>
            </a:r>
            <a:r>
              <a:rPr lang="it-IT" sz="1900" dirty="0" err="1"/>
              <a:t>what</a:t>
            </a:r>
            <a:r>
              <a:rPr lang="it-IT" sz="1900" dirty="0"/>
              <a:t> </a:t>
            </a:r>
            <a:r>
              <a:rPr lang="it-IT" sz="1900" dirty="0" err="1"/>
              <a:t>we</a:t>
            </a:r>
            <a:r>
              <a:rPr lang="it-IT" sz="1900" dirty="0"/>
              <a:t> </a:t>
            </a:r>
            <a:r>
              <a:rPr lang="it-IT" sz="1900" dirty="0" err="1"/>
              <a:t>want</a:t>
            </a:r>
            <a:r>
              <a:rPr lang="it-IT" sz="1900" dirty="0"/>
              <a:t> and </a:t>
            </a:r>
            <a:r>
              <a:rPr lang="it-IT" sz="1900" dirty="0" err="1"/>
              <a:t>gratifying</a:t>
            </a:r>
            <a:r>
              <a:rPr lang="it-IT" sz="1900" dirty="0"/>
              <a:t> </a:t>
            </a:r>
            <a:r>
              <a:rPr lang="it-IT" sz="1900" dirty="0" err="1"/>
              <a:t>ourselves</a:t>
            </a:r>
            <a:r>
              <a:rPr lang="it-IT" sz="1900" dirty="0"/>
              <a:t> with the </a:t>
            </a:r>
            <a:r>
              <a:rPr lang="it-IT" sz="1900" dirty="0" err="1"/>
              <a:t>final</a:t>
            </a:r>
            <a:r>
              <a:rPr lang="it-IT" sz="1900" dirty="0"/>
              <a:t> </a:t>
            </a:r>
            <a:r>
              <a:rPr lang="it-IT" sz="1900" dirty="0" err="1"/>
              <a:t>result</a:t>
            </a:r>
            <a:r>
              <a:rPr lang="it-IT" sz="1900" dirty="0"/>
              <a:t>.</a:t>
            </a:r>
          </a:p>
        </p:txBody>
      </p:sp>
    </p:spTree>
    <p:extLst>
      <p:ext uri="{BB962C8B-B14F-4D97-AF65-F5344CB8AC3E}">
        <p14:creationId xmlns:p14="http://schemas.microsoft.com/office/powerpoint/2010/main" val="74520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6055F3FF-440B-4739-A77F-DB02A233A5A7}"/>
              </a:ext>
            </a:extLst>
          </p:cNvPr>
          <p:cNvPicPr>
            <a:picLocks noChangeAspect="1"/>
          </p:cNvPicPr>
          <p:nvPr/>
        </p:nvPicPr>
        <p:blipFill>
          <a:blip r:embed="rId2"/>
          <a:stretch>
            <a:fillRect/>
          </a:stretch>
        </p:blipFill>
        <p:spPr>
          <a:xfrm>
            <a:off x="1014506" y="433283"/>
            <a:ext cx="3288553" cy="3511528"/>
          </a:xfrm>
          <a:prstGeom prst="rect">
            <a:avLst/>
          </a:prstGeom>
        </p:spPr>
      </p:pic>
      <p:pic>
        <p:nvPicPr>
          <p:cNvPr id="5" name="Picture 5" descr="Diagram&#10;&#10;Description automatically generated">
            <a:extLst>
              <a:ext uri="{FF2B5EF4-FFF2-40B4-BE49-F238E27FC236}">
                <a16:creationId xmlns:a16="http://schemas.microsoft.com/office/drawing/2014/main" id="{3B957F5B-2123-4DB7-B92C-625EDF840184}"/>
              </a:ext>
            </a:extLst>
          </p:cNvPr>
          <p:cNvPicPr>
            <a:picLocks noChangeAspect="1"/>
          </p:cNvPicPr>
          <p:nvPr/>
        </p:nvPicPr>
        <p:blipFill>
          <a:blip r:embed="rId3"/>
          <a:stretch>
            <a:fillRect/>
          </a:stretch>
        </p:blipFill>
        <p:spPr>
          <a:xfrm>
            <a:off x="1055265" y="3712011"/>
            <a:ext cx="2949602" cy="3145989"/>
          </a:xfrm>
          <a:prstGeom prst="rect">
            <a:avLst/>
          </a:prstGeom>
        </p:spPr>
      </p:pic>
      <p:sp>
        <p:nvSpPr>
          <p:cNvPr id="2" name="CasellaDiTesto 1">
            <a:extLst>
              <a:ext uri="{FF2B5EF4-FFF2-40B4-BE49-F238E27FC236}">
                <a16:creationId xmlns:a16="http://schemas.microsoft.com/office/drawing/2014/main" id="{FC1F0A34-3A20-7D4A-928B-1C15305058B1}"/>
              </a:ext>
            </a:extLst>
          </p:cNvPr>
          <p:cNvSpPr txBox="1"/>
          <p:nvPr/>
        </p:nvSpPr>
        <p:spPr>
          <a:xfrm>
            <a:off x="5206342" y="2419349"/>
            <a:ext cx="5498757" cy="2585323"/>
          </a:xfrm>
          <a:prstGeom prst="rect">
            <a:avLst/>
          </a:prstGeom>
          <a:noFill/>
        </p:spPr>
        <p:txBody>
          <a:bodyPr wrap="square" rtlCol="0">
            <a:spAutoFit/>
          </a:bodyPr>
          <a:lstStyle/>
          <a:p>
            <a:r>
              <a:rPr lang="it-IT" dirty="0"/>
              <a:t>The goal of Cooking </a:t>
            </a:r>
            <a:r>
              <a:rPr lang="it-IT" dirty="0" err="1"/>
              <a:t>Therapy</a:t>
            </a:r>
            <a:r>
              <a:rPr lang="it-IT" dirty="0"/>
              <a:t> </a:t>
            </a:r>
            <a:r>
              <a:rPr lang="it-IT" dirty="0" err="1"/>
              <a:t>is</a:t>
            </a:r>
            <a:r>
              <a:rPr lang="it-IT" dirty="0"/>
              <a:t> to </a:t>
            </a:r>
            <a:r>
              <a:rPr lang="it-IT" dirty="0" err="1"/>
              <a:t>make</a:t>
            </a:r>
            <a:r>
              <a:rPr lang="it-IT" dirty="0"/>
              <a:t> </a:t>
            </a:r>
            <a:r>
              <a:rPr lang="it-IT" dirty="0" err="1"/>
              <a:t>food</a:t>
            </a:r>
            <a:r>
              <a:rPr lang="it-IT" dirty="0"/>
              <a:t> </a:t>
            </a:r>
            <a:r>
              <a:rPr lang="it-IT" dirty="0" err="1"/>
              <a:t>preparation</a:t>
            </a:r>
            <a:r>
              <a:rPr lang="it-IT" dirty="0"/>
              <a:t> a creative </a:t>
            </a:r>
            <a:r>
              <a:rPr lang="it-IT" dirty="0" err="1"/>
              <a:t>act</a:t>
            </a:r>
            <a:r>
              <a:rPr lang="it-IT" dirty="0"/>
              <a:t> </a:t>
            </a:r>
            <a:r>
              <a:rPr lang="it-IT" dirty="0" err="1"/>
              <a:t>where</a:t>
            </a:r>
            <a:r>
              <a:rPr lang="it-IT" dirty="0"/>
              <a:t> THE SENSES (smell, </a:t>
            </a:r>
            <a:r>
              <a:rPr lang="it-IT" dirty="0" err="1"/>
              <a:t>touch</a:t>
            </a:r>
            <a:r>
              <a:rPr lang="it-IT" dirty="0"/>
              <a:t>, </a:t>
            </a:r>
            <a:r>
              <a:rPr lang="it-IT" dirty="0" err="1"/>
              <a:t>sight</a:t>
            </a:r>
            <a:r>
              <a:rPr lang="it-IT" dirty="0"/>
              <a:t>, taste, </a:t>
            </a:r>
            <a:r>
              <a:rPr lang="it-IT" dirty="0" err="1"/>
              <a:t>hearing</a:t>
            </a:r>
            <a:r>
              <a:rPr lang="it-IT" dirty="0"/>
              <a:t>) </a:t>
            </a:r>
            <a:r>
              <a:rPr lang="it-IT" dirty="0" err="1"/>
              <a:t>find</a:t>
            </a:r>
            <a:r>
              <a:rPr lang="it-IT" dirty="0"/>
              <a:t> the right balance and the meeting </a:t>
            </a:r>
            <a:r>
              <a:rPr lang="it-IT" dirty="0" err="1"/>
              <a:t>point</a:t>
            </a:r>
            <a:r>
              <a:rPr lang="it-IT" dirty="0"/>
              <a:t> with </a:t>
            </a:r>
            <a:r>
              <a:rPr lang="it-IT" dirty="0" err="1"/>
              <a:t>our</a:t>
            </a:r>
            <a:r>
              <a:rPr lang="it-IT" dirty="0"/>
              <a:t> </a:t>
            </a:r>
            <a:r>
              <a:rPr lang="it-IT" dirty="0" err="1"/>
              <a:t>historical</a:t>
            </a:r>
            <a:r>
              <a:rPr lang="it-IT" dirty="0"/>
              <a:t> </a:t>
            </a:r>
            <a:r>
              <a:rPr lang="it-IT" dirty="0" err="1"/>
              <a:t>memory</a:t>
            </a:r>
            <a:r>
              <a:rPr lang="it-IT" dirty="0"/>
              <a:t>, a personal </a:t>
            </a:r>
            <a:r>
              <a:rPr lang="it-IT" dirty="0" err="1"/>
              <a:t>recipe</a:t>
            </a:r>
            <a:r>
              <a:rPr lang="it-IT" dirty="0"/>
              <a:t> book from </a:t>
            </a:r>
            <a:r>
              <a:rPr lang="it-IT" dirty="0" err="1"/>
              <a:t>which</a:t>
            </a:r>
            <a:r>
              <a:rPr lang="it-IT" dirty="0"/>
              <a:t> </a:t>
            </a:r>
            <a:r>
              <a:rPr lang="it-IT" dirty="0" err="1"/>
              <a:t>one</a:t>
            </a:r>
            <a:r>
              <a:rPr lang="it-IT" dirty="0"/>
              <a:t> to </a:t>
            </a:r>
            <a:r>
              <a:rPr lang="it-IT" dirty="0" err="1"/>
              <a:t>draw</a:t>
            </a:r>
            <a:r>
              <a:rPr lang="it-IT" dirty="0"/>
              <a:t> to </a:t>
            </a:r>
            <a:r>
              <a:rPr lang="it-IT" dirty="0" err="1"/>
              <a:t>transform</a:t>
            </a:r>
            <a:r>
              <a:rPr lang="it-IT" dirty="0"/>
              <a:t> </a:t>
            </a:r>
            <a:r>
              <a:rPr lang="it-IT" dirty="0" err="1"/>
              <a:t>emotions</a:t>
            </a:r>
            <a:r>
              <a:rPr lang="it-IT" dirty="0"/>
              <a:t> and </a:t>
            </a:r>
            <a:r>
              <a:rPr lang="it-IT" dirty="0" err="1"/>
              <a:t>memories</a:t>
            </a:r>
            <a:r>
              <a:rPr lang="it-IT" dirty="0"/>
              <a:t> </a:t>
            </a:r>
            <a:r>
              <a:rPr lang="it-IT" dirty="0" err="1"/>
              <a:t>into</a:t>
            </a:r>
            <a:r>
              <a:rPr lang="it-IT" dirty="0"/>
              <a:t> RECIPES </a:t>
            </a:r>
            <a:r>
              <a:rPr lang="it-IT" dirty="0" err="1"/>
              <a:t>that</a:t>
            </a:r>
            <a:r>
              <a:rPr lang="it-IT" dirty="0"/>
              <a:t> consolidate </a:t>
            </a:r>
            <a:r>
              <a:rPr lang="it-IT" dirty="0" err="1"/>
              <a:t>our</a:t>
            </a:r>
            <a:r>
              <a:rPr lang="it-IT" dirty="0"/>
              <a:t> personal </a:t>
            </a:r>
            <a:r>
              <a:rPr lang="it-IT" dirty="0" err="1"/>
              <a:t>identity</a:t>
            </a:r>
            <a:r>
              <a:rPr lang="it-IT" dirty="0"/>
              <a:t> and are </a:t>
            </a:r>
            <a:r>
              <a:rPr lang="it-IT" dirty="0" err="1"/>
              <a:t>transmitted</a:t>
            </a:r>
            <a:r>
              <a:rPr lang="it-IT" dirty="0"/>
              <a:t> with love to the </a:t>
            </a:r>
            <a:r>
              <a:rPr lang="it-IT" dirty="0" err="1"/>
              <a:t>other</a:t>
            </a:r>
            <a:r>
              <a:rPr lang="it-IT" dirty="0"/>
              <a:t>.</a:t>
            </a:r>
          </a:p>
        </p:txBody>
      </p:sp>
      <p:sp>
        <p:nvSpPr>
          <p:cNvPr id="3" name="CasellaDiTesto 2">
            <a:extLst>
              <a:ext uri="{FF2B5EF4-FFF2-40B4-BE49-F238E27FC236}">
                <a16:creationId xmlns:a16="http://schemas.microsoft.com/office/drawing/2014/main" id="{09854AD4-A95D-014A-8F4E-A5CE73B85262}"/>
              </a:ext>
            </a:extLst>
          </p:cNvPr>
          <p:cNvSpPr txBox="1"/>
          <p:nvPr/>
        </p:nvSpPr>
        <p:spPr>
          <a:xfrm>
            <a:off x="5206342" y="1727382"/>
            <a:ext cx="4843961" cy="461665"/>
          </a:xfrm>
          <a:prstGeom prst="rect">
            <a:avLst/>
          </a:prstGeom>
          <a:noFill/>
        </p:spPr>
        <p:txBody>
          <a:bodyPr wrap="square" rtlCol="0">
            <a:spAutoFit/>
          </a:bodyPr>
          <a:lstStyle/>
          <a:p>
            <a:pPr algn="ctr"/>
            <a:r>
              <a:rPr lang="it-IT" sz="2400" dirty="0"/>
              <a:t>Cooking </a:t>
            </a:r>
            <a:r>
              <a:rPr lang="it-IT" sz="2400" dirty="0" err="1"/>
              <a:t>Therapy</a:t>
            </a:r>
            <a:endParaRPr lang="it-IT" sz="2400" dirty="0"/>
          </a:p>
        </p:txBody>
      </p:sp>
    </p:spTree>
    <p:extLst>
      <p:ext uri="{BB962C8B-B14F-4D97-AF65-F5344CB8AC3E}">
        <p14:creationId xmlns:p14="http://schemas.microsoft.com/office/powerpoint/2010/main" val="116938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34F4D">
              <a:alpha val="20000"/>
            </a:srgbClr>
          </a:solidFill>
          <a:ln w="32707" cap="flat">
            <a:noFill/>
            <a:prstDash val="solid"/>
            <a:miter/>
          </a:ln>
        </p:spPr>
        <p:txBody>
          <a:bodyPr wrap="square" rtlCol="0" anchor="ctr">
            <a:noAutofit/>
          </a:bodyPr>
          <a:lstStyle/>
          <a:p>
            <a:endParaRPr lang="en-US"/>
          </a:p>
        </p:txBody>
      </p:sp>
      <p:pic>
        <p:nvPicPr>
          <p:cNvPr id="4" name="Picture 4" descr="Text&#10;&#10;Description automatically generated">
            <a:extLst>
              <a:ext uri="{FF2B5EF4-FFF2-40B4-BE49-F238E27FC236}">
                <a16:creationId xmlns:a16="http://schemas.microsoft.com/office/drawing/2014/main" id="{890A2053-8E86-4E07-9F14-0583B370A8DF}"/>
              </a:ext>
            </a:extLst>
          </p:cNvPr>
          <p:cNvPicPr>
            <a:picLocks noChangeAspect="1"/>
          </p:cNvPicPr>
          <p:nvPr/>
        </p:nvPicPr>
        <p:blipFill rotWithShape="1">
          <a:blip r:embed="rId2"/>
          <a:srcRect t="15830" r="-1" b="33476"/>
          <a:stretch/>
        </p:blipFill>
        <p:spPr>
          <a:xfrm>
            <a:off x="542264" y="3858200"/>
            <a:ext cx="4045639" cy="2050875"/>
          </a:xfrm>
          <a:prstGeom prst="rect">
            <a:avLst/>
          </a:prstGeom>
        </p:spPr>
      </p:pic>
      <p:sp>
        <p:nvSpPr>
          <p:cNvPr id="2" name="TextBox 1">
            <a:extLst>
              <a:ext uri="{FF2B5EF4-FFF2-40B4-BE49-F238E27FC236}">
                <a16:creationId xmlns:a16="http://schemas.microsoft.com/office/drawing/2014/main" id="{06B02311-E7DA-41CA-8B5B-928C2BBE48D7}"/>
              </a:ext>
            </a:extLst>
          </p:cNvPr>
          <p:cNvSpPr txBox="1"/>
          <p:nvPr/>
        </p:nvSpPr>
        <p:spPr>
          <a:xfrm>
            <a:off x="5526156" y="2055813"/>
            <a:ext cx="5827644" cy="41211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r>
              <a:rPr lang="en-US" sz="1900" dirty="0"/>
              <a:t>Over the decades, several researches have shown that reading activates the same neurons that are activated when we also practice other activities, such as writing, running or simply touching an object. It is as if we ourselves did what we see the imaginary characters whose stories we follow do. Not only! According to other studies, reading is also an effective way to improve our ability to empathize with others, get involved and feel empathy, and even a way to relax.</a:t>
            </a:r>
          </a:p>
        </p:txBody>
      </p:sp>
      <p:pic>
        <p:nvPicPr>
          <p:cNvPr id="5" name="Picture 5" descr="A picture containing text&#10;&#10;Description automatically generated">
            <a:extLst>
              <a:ext uri="{FF2B5EF4-FFF2-40B4-BE49-F238E27FC236}">
                <a16:creationId xmlns:a16="http://schemas.microsoft.com/office/drawing/2014/main" id="{7A6FC80E-45EE-414C-BDAB-57B230146F81}"/>
              </a:ext>
            </a:extLst>
          </p:cNvPr>
          <p:cNvPicPr>
            <a:picLocks noChangeAspect="1"/>
          </p:cNvPicPr>
          <p:nvPr/>
        </p:nvPicPr>
        <p:blipFill>
          <a:blip r:embed="rId3"/>
          <a:stretch>
            <a:fillRect/>
          </a:stretch>
        </p:blipFill>
        <p:spPr>
          <a:xfrm>
            <a:off x="1376504" y="435997"/>
            <a:ext cx="2086824" cy="2994592"/>
          </a:xfrm>
          <a:prstGeom prst="rect">
            <a:avLst/>
          </a:prstGeom>
        </p:spPr>
      </p:pic>
      <p:sp>
        <p:nvSpPr>
          <p:cNvPr id="3" name="TextBox 2">
            <a:extLst>
              <a:ext uri="{FF2B5EF4-FFF2-40B4-BE49-F238E27FC236}">
                <a16:creationId xmlns:a16="http://schemas.microsoft.com/office/drawing/2014/main" id="{2718CE54-CB86-4E0C-A48D-2E60880B937A}"/>
              </a:ext>
            </a:extLst>
          </p:cNvPr>
          <p:cNvSpPr txBox="1"/>
          <p:nvPr/>
        </p:nvSpPr>
        <p:spPr>
          <a:xfrm>
            <a:off x="6797440" y="110229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Reading is therapeutic</a:t>
            </a:r>
          </a:p>
        </p:txBody>
      </p:sp>
    </p:spTree>
    <p:extLst>
      <p:ext uri="{BB962C8B-B14F-4D97-AF65-F5344CB8AC3E}">
        <p14:creationId xmlns:p14="http://schemas.microsoft.com/office/powerpoint/2010/main" val="863895982"/>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1B2C"/>
      </a:dk2>
      <a:lt2>
        <a:srgbClr val="F0F3F3"/>
      </a:lt2>
      <a:accent1>
        <a:srgbClr val="C34F4D"/>
      </a:accent1>
      <a:accent2>
        <a:srgbClr val="B13B6A"/>
      </a:accent2>
      <a:accent3>
        <a:srgbClr val="C34DAD"/>
      </a:accent3>
      <a:accent4>
        <a:srgbClr val="963BB1"/>
      </a:accent4>
      <a:accent5>
        <a:srgbClr val="774DC3"/>
      </a:accent5>
      <a:accent6>
        <a:srgbClr val="3E46B3"/>
      </a:accent6>
      <a:hlink>
        <a:srgbClr val="823FBF"/>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B476F9F3FCE418DEA2CD550DD36A5" ma:contentTypeVersion="4" ma:contentTypeDescription="Create a new document." ma:contentTypeScope="" ma:versionID="87c1f8846fa8856052beb2a4517bea5d">
  <xsd:schema xmlns:xsd="http://www.w3.org/2001/XMLSchema" xmlns:xs="http://www.w3.org/2001/XMLSchema" xmlns:p="http://schemas.microsoft.com/office/2006/metadata/properties" xmlns:ns3="e4ea8ca7-2a22-400a-a5ca-c3d5b8483985" targetNamespace="http://schemas.microsoft.com/office/2006/metadata/properties" ma:root="true" ma:fieldsID="b1d2322cf7763dbd456397ef0a4af45b" ns3:_="">
    <xsd:import namespace="e4ea8ca7-2a22-400a-a5ca-c3d5b84839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ea8ca7-2a22-400a-a5ca-c3d5b8483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BB78EA-8F76-4941-9100-1E1739C211E5}">
  <ds:schemaRefs>
    <ds:schemaRef ds:uri="e4ea8ca7-2a22-400a-a5ca-c3d5b8483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C52991-7473-4B1D-8A38-866419314C99}">
  <ds:schemaRefs>
    <ds:schemaRef ds:uri="http://schemas.microsoft.com/sharepoint/v3/contenttype/forms"/>
  </ds:schemaRefs>
</ds:datastoreItem>
</file>

<file path=customXml/itemProps3.xml><?xml version="1.0" encoding="utf-8"?>
<ds:datastoreItem xmlns:ds="http://schemas.openxmlformats.org/officeDocument/2006/customXml" ds:itemID="{35DC30CE-D2B3-48AA-B91A-9CA4C1F9CD75}">
  <ds:schemaRefs>
    <ds:schemaRef ds:uri="e4ea8ca7-2a22-400a-a5ca-c3d5b84839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97</TotalTime>
  <Words>805</Words>
  <Application>Microsoft Macintosh PowerPoint</Application>
  <PresentationFormat>Widescreen</PresentationFormat>
  <Paragraphs>22</Paragraphs>
  <Slides>10</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Century Gothic</vt:lpstr>
      <vt:lpstr>BrushVTI</vt:lpstr>
      <vt:lpstr>Five sense The explanation of our choices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Ancora non lo sappiamo</dc:title>
  <dc:creator>Enry galy</dc:creator>
  <cp:lastModifiedBy>Microsoft Office User</cp:lastModifiedBy>
  <cp:revision>7</cp:revision>
  <dcterms:created xsi:type="dcterms:W3CDTF">2021-10-27T09:10:28Z</dcterms:created>
  <dcterms:modified xsi:type="dcterms:W3CDTF">2021-11-24T15:38:24Z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0x010100BD2B476F9F3FCE418DEA2CD550DD36A5</vt:lpwstr>
  </property>
</Properties>
</file>