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16"/>
  </p:notesMasterIdLst>
  <p:sldIdLst>
    <p:sldId id="256" r:id="rId3"/>
    <p:sldId id="257" r:id="rId4"/>
    <p:sldId id="258" r:id="rId5"/>
    <p:sldId id="266" r:id="rId6"/>
    <p:sldId id="267" r:id="rId7"/>
    <p:sldId id="268" r:id="rId8"/>
    <p:sldId id="269" r:id="rId9"/>
    <p:sldId id="262" r:id="rId10"/>
    <p:sldId id="263" r:id="rId11"/>
    <p:sldId id="264" r:id="rId12"/>
    <p:sldId id="265" r:id="rId13"/>
    <p:sldId id="260" r:id="rId14"/>
    <p:sldId id="261" r:id="rId15"/>
  </p:sldIdLst>
  <p:sldSz cx="12192000" cy="6858000"/>
  <p:notesSz cx="6858000" cy="9144000"/>
  <p:embeddedFontLst>
    <p:embeddedFont>
      <p:font typeface="Century Schoolbook" panose="02040604050505020304" pitchFamily="18" charset="0"/>
      <p:regular r:id="rId17"/>
      <p:bold r:id="rId18"/>
      <p:italic r:id="rId19"/>
      <p:boldItalic r:id="rId20"/>
    </p:embeddedFont>
    <p:embeddedFont>
      <p:font typeface="Garamond" panose="02020404030301010803" pitchFamily="18" charset="0"/>
      <p:regular r:id="rId21"/>
      <p:bold r:id="rId22"/>
      <p:italic r:id="rId23"/>
    </p:embeddedFont>
    <p:embeddedFont>
      <p:font typeface="Impact" panose="020B0806030902050204" pitchFamily="34" charset="0"/>
      <p:regular r:id="rId24"/>
    </p:embeddedFont>
    <p:embeddedFont>
      <p:font typeface="Roboto" panose="02000000000000000000" pitchFamily="2"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568">
          <p15:clr>
            <a:srgbClr val="9AA0A6"/>
          </p15:clr>
        </p15:guide>
        <p15:guide id="2" orient="horz" pos="618" userDrawn="1">
          <p15:clr>
            <a:srgbClr val="9AA0A6"/>
          </p15:clr>
        </p15:guide>
        <p15:guide id="3" orient="horz" pos="731" userDrawn="1">
          <p15:clr>
            <a:srgbClr val="9AA0A6"/>
          </p15:clr>
        </p15:guide>
        <p15:guide id="4" pos="6794">
          <p15:clr>
            <a:srgbClr val="9AA0A6"/>
          </p15:clr>
        </p15:guide>
        <p15:guide id="5" pos="3681">
          <p15:clr>
            <a:srgbClr val="9AA0A6"/>
          </p15:clr>
        </p15:guide>
        <p15:guide id="6" orient="horz" pos="2160">
          <p15:clr>
            <a:srgbClr val="9AA0A6"/>
          </p15:clr>
        </p15:guide>
        <p15:guide id="7" orient="horz" pos="3748" userDrawn="1">
          <p15:clr>
            <a:srgbClr val="9AA0A6"/>
          </p15:clr>
        </p15:guide>
        <p15:guide id="8" pos="3432" userDrawn="1">
          <p15:clr>
            <a:srgbClr val="9AA0A6"/>
          </p15:clr>
        </p15:guide>
        <p15:guide id="9" pos="3931" userDrawn="1">
          <p15:clr>
            <a:srgbClr val="9AA0A6"/>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imsn+RUA9hVKxqjaHShQ2Tgyw4K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380" autoAdjust="0"/>
  </p:normalViewPr>
  <p:slideViewPr>
    <p:cSldViewPr snapToGrid="0">
      <p:cViewPr varScale="1">
        <p:scale>
          <a:sx n="86" d="100"/>
          <a:sy n="86" d="100"/>
        </p:scale>
        <p:origin x="624" y="90"/>
      </p:cViewPr>
      <p:guideLst>
        <p:guide pos="568"/>
        <p:guide orient="horz" pos="618"/>
        <p:guide orient="horz" pos="731"/>
        <p:guide pos="6794"/>
        <p:guide pos="3681"/>
        <p:guide orient="horz" pos="2160"/>
        <p:guide orient="horz" pos="3748"/>
        <p:guide pos="3432"/>
        <p:guide pos="3931"/>
      </p:guideLst>
    </p:cSldViewPr>
  </p:slideViewPr>
  <p:notesTextViewPr>
    <p:cViewPr>
      <p:scale>
        <a:sx n="300" d="100"/>
        <a:sy n="3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font" Target="fonts/font5.fntdata"/><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font" Target="fonts/font3.fntdata"/><Relationship Id="rId31"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font" Target="fonts/font11.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6" name="Google Shape;11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f86b3526c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gf86b3526c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f86b3526c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gf86b3526c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f86b3526c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gf86b3526c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Титульный слайд" type="title">
  <p:cSld name="TITLE">
    <p:bg>
      <p:bgPr>
        <a:solidFill>
          <a:srgbClr val="343437"/>
        </a:solidFill>
        <a:effectLst/>
      </p:bgPr>
    </p:bg>
    <p:spTree>
      <p:nvGrpSpPr>
        <p:cNvPr id="1" name="Shape 12"/>
        <p:cNvGrpSpPr/>
        <p:nvPr/>
      </p:nvGrpSpPr>
      <p:grpSpPr>
        <a:xfrm>
          <a:off x="0" y="0"/>
          <a:ext cx="0" cy="0"/>
          <a:chOff x="0" y="0"/>
          <a:chExt cx="0" cy="0"/>
        </a:xfrm>
      </p:grpSpPr>
      <p:sp>
        <p:nvSpPr>
          <p:cNvPr id="13" name="Google Shape;13;p10"/>
          <p:cNvSpPr txBox="1">
            <a:spLocks noGrp="1"/>
          </p:cNvSpPr>
          <p:nvPr>
            <p:ph type="ctrTitle"/>
          </p:nvPr>
        </p:nvSpPr>
        <p:spPr>
          <a:xfrm>
            <a:off x="1261872" y="758952"/>
            <a:ext cx="9418320" cy="4041648"/>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chemeClr val="lt1"/>
              </a:buClr>
              <a:buSzPts val="7200"/>
              <a:buFont typeface="Century Schoolbook"/>
              <a:buNone/>
              <a:defRPr sz="7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10"/>
          <p:cNvSpPr txBox="1">
            <a:spLocks noGrp="1"/>
          </p:cNvSpPr>
          <p:nvPr>
            <p:ph type="subTitle" idx="1"/>
          </p:nvPr>
        </p:nvSpPr>
        <p:spPr>
          <a:xfrm>
            <a:off x="1261872" y="4800600"/>
            <a:ext cx="9418320" cy="1691640"/>
          </a:xfrm>
          <a:prstGeom prst="rect">
            <a:avLst/>
          </a:prstGeom>
          <a:noFill/>
          <a:ln>
            <a:noFill/>
          </a:ln>
        </p:spPr>
        <p:txBody>
          <a:bodyPr spcFirstLastPara="1" wrap="square" lIns="91425" tIns="45700" rIns="91425" bIns="45700" anchor="t" anchorCtr="0">
            <a:normAutofit/>
          </a:bodyPr>
          <a:lstStyle>
            <a:lvl1pPr lvl="0" algn="l">
              <a:lnSpc>
                <a:spcPct val="95000"/>
              </a:lnSpc>
              <a:spcBef>
                <a:spcPts val="1400"/>
              </a:spcBef>
              <a:spcAft>
                <a:spcPts val="0"/>
              </a:spcAft>
              <a:buSzPts val="1760"/>
              <a:buNone/>
              <a:defRPr sz="2200">
                <a:solidFill>
                  <a:srgbClr val="BFBFBF"/>
                </a:solidFill>
              </a:defRPr>
            </a:lvl1pPr>
            <a:lvl2pPr lvl="1" algn="ctr">
              <a:lnSpc>
                <a:spcPct val="90000"/>
              </a:lnSpc>
              <a:spcBef>
                <a:spcPts val="300"/>
              </a:spcBef>
              <a:spcAft>
                <a:spcPts val="0"/>
              </a:spcAft>
              <a:buSzPts val="2200"/>
              <a:buNone/>
              <a:defRPr sz="2200"/>
            </a:lvl2pPr>
            <a:lvl3pPr lvl="2" algn="ctr">
              <a:lnSpc>
                <a:spcPct val="90000"/>
              </a:lnSpc>
              <a:spcBef>
                <a:spcPts val="300"/>
              </a:spcBef>
              <a:spcAft>
                <a:spcPts val="0"/>
              </a:spcAft>
              <a:buSzPts val="2200"/>
              <a:buNone/>
              <a:defRPr sz="2200"/>
            </a:lvl3pPr>
            <a:lvl4pPr lvl="3" algn="ctr">
              <a:lnSpc>
                <a:spcPct val="90000"/>
              </a:lnSpc>
              <a:spcBef>
                <a:spcPts val="300"/>
              </a:spcBef>
              <a:spcAft>
                <a:spcPts val="0"/>
              </a:spcAft>
              <a:buSzPts val="2000"/>
              <a:buNone/>
              <a:defRPr sz="2000"/>
            </a:lvl4pPr>
            <a:lvl5pPr lvl="4" algn="ctr">
              <a:lnSpc>
                <a:spcPct val="90000"/>
              </a:lnSpc>
              <a:spcBef>
                <a:spcPts val="300"/>
              </a:spcBef>
              <a:spcAft>
                <a:spcPts val="0"/>
              </a:spcAft>
              <a:buSzPts val="2000"/>
              <a:buNone/>
              <a:defRPr sz="2000"/>
            </a:lvl5pPr>
            <a:lvl6pPr lvl="5" algn="ctr">
              <a:lnSpc>
                <a:spcPct val="90000"/>
              </a:lnSpc>
              <a:spcBef>
                <a:spcPts val="300"/>
              </a:spcBef>
              <a:spcAft>
                <a:spcPts val="0"/>
              </a:spcAft>
              <a:buSzPts val="2000"/>
              <a:buNone/>
              <a:defRPr sz="2000"/>
            </a:lvl6pPr>
            <a:lvl7pPr lvl="6" algn="ctr">
              <a:lnSpc>
                <a:spcPct val="90000"/>
              </a:lnSpc>
              <a:spcBef>
                <a:spcPts val="300"/>
              </a:spcBef>
              <a:spcAft>
                <a:spcPts val="0"/>
              </a:spcAft>
              <a:buSzPts val="2000"/>
              <a:buNone/>
              <a:defRPr sz="2000"/>
            </a:lvl7pPr>
            <a:lvl8pPr lvl="7" algn="ctr">
              <a:lnSpc>
                <a:spcPct val="90000"/>
              </a:lnSpc>
              <a:spcBef>
                <a:spcPts val="300"/>
              </a:spcBef>
              <a:spcAft>
                <a:spcPts val="0"/>
              </a:spcAft>
              <a:buSzPts val="2000"/>
              <a:buNone/>
              <a:defRPr sz="2000"/>
            </a:lvl8pPr>
            <a:lvl9pPr lvl="8" algn="ctr">
              <a:lnSpc>
                <a:spcPct val="90000"/>
              </a:lnSpc>
              <a:spcBef>
                <a:spcPts val="300"/>
              </a:spcBef>
              <a:spcAft>
                <a:spcPts val="300"/>
              </a:spcAft>
              <a:buSzPts val="2000"/>
              <a:buNone/>
              <a:defRPr sz="2000"/>
            </a:lvl9pPr>
          </a:lstStyle>
          <a:p>
            <a:endParaRPr/>
          </a:p>
        </p:txBody>
      </p:sp>
      <p:sp>
        <p:nvSpPr>
          <p:cNvPr id="15" name="Google Shape;15;p10"/>
          <p:cNvSpPr txBox="1">
            <a:spLocks noGrp="1"/>
          </p:cNvSpPr>
          <p:nvPr>
            <p:ph type="dt" idx="10"/>
          </p:nvPr>
        </p:nvSpPr>
        <p:spPr>
          <a:xfrm rot="-5400000">
            <a:off x="10797542" y="998537"/>
            <a:ext cx="19049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7F7F7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0"/>
          <p:cNvSpPr txBox="1">
            <a:spLocks noGrp="1"/>
          </p:cNvSpPr>
          <p:nvPr>
            <p:ph type="ftr" idx="11"/>
          </p:nvPr>
        </p:nvSpPr>
        <p:spPr>
          <a:xfrm rot="-5400000">
            <a:off x="9959341" y="4046537"/>
            <a:ext cx="358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A5A5A5"/>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0"/>
          <p:cNvSpPr txBox="1">
            <a:spLocks noGrp="1"/>
          </p:cNvSpPr>
          <p:nvPr>
            <p:ph type="sldNum" idx="12"/>
          </p:nvPr>
        </p:nvSpPr>
        <p:spPr>
          <a:xfrm>
            <a:off x="11292840" y="6172200"/>
            <a:ext cx="914400" cy="593725"/>
          </a:xfrm>
          <a:prstGeom prst="rect">
            <a:avLst/>
          </a:prstGeom>
          <a:noFill/>
          <a:ln>
            <a:noFill/>
          </a:ln>
        </p:spPr>
        <p:txBody>
          <a:bodyPr spcFirstLastPara="1" wrap="square" lIns="45700" tIns="45700" rIns="45700" bIns="45700" anchor="ctr" anchorCtr="0">
            <a:normAutofit/>
          </a:bodyPr>
          <a:lstStyle>
            <a:lvl1pPr marL="0" lvl="0" indent="0" algn="ctr">
              <a:spcBef>
                <a:spcPts val="0"/>
              </a:spcBef>
              <a:buNone/>
              <a:defRPr sz="3600" b="0" i="0" u="none" strike="noStrike" cap="none">
                <a:solidFill>
                  <a:srgbClr val="A5A5A5"/>
                </a:solidFill>
                <a:latin typeface="Century Schoolbook"/>
                <a:ea typeface="Century Schoolbook"/>
                <a:cs typeface="Century Schoolbook"/>
                <a:sym typeface="Century Schoolbook"/>
              </a:defRPr>
            </a:lvl1pPr>
            <a:lvl2pPr marL="0" lvl="1" indent="0" algn="ctr">
              <a:spcBef>
                <a:spcPts val="0"/>
              </a:spcBef>
              <a:buNone/>
              <a:defRPr sz="3600" b="0" i="0" u="none" strike="noStrike" cap="none">
                <a:solidFill>
                  <a:srgbClr val="A5A5A5"/>
                </a:solidFill>
                <a:latin typeface="Century Schoolbook"/>
                <a:ea typeface="Century Schoolbook"/>
                <a:cs typeface="Century Schoolbook"/>
                <a:sym typeface="Century Schoolbook"/>
              </a:defRPr>
            </a:lvl2pPr>
            <a:lvl3pPr marL="0" lvl="2" indent="0" algn="ctr">
              <a:spcBef>
                <a:spcPts val="0"/>
              </a:spcBef>
              <a:buNone/>
              <a:defRPr sz="3600" b="0" i="0" u="none" strike="noStrike" cap="none">
                <a:solidFill>
                  <a:srgbClr val="A5A5A5"/>
                </a:solidFill>
                <a:latin typeface="Century Schoolbook"/>
                <a:ea typeface="Century Schoolbook"/>
                <a:cs typeface="Century Schoolbook"/>
                <a:sym typeface="Century Schoolbook"/>
              </a:defRPr>
            </a:lvl3pPr>
            <a:lvl4pPr marL="0" lvl="3" indent="0" algn="ctr">
              <a:spcBef>
                <a:spcPts val="0"/>
              </a:spcBef>
              <a:buNone/>
              <a:defRPr sz="3600" b="0" i="0" u="none" strike="noStrike" cap="none">
                <a:solidFill>
                  <a:srgbClr val="A5A5A5"/>
                </a:solidFill>
                <a:latin typeface="Century Schoolbook"/>
                <a:ea typeface="Century Schoolbook"/>
                <a:cs typeface="Century Schoolbook"/>
                <a:sym typeface="Century Schoolbook"/>
              </a:defRPr>
            </a:lvl4pPr>
            <a:lvl5pPr marL="0" lvl="4" indent="0" algn="ctr">
              <a:spcBef>
                <a:spcPts val="0"/>
              </a:spcBef>
              <a:buNone/>
              <a:defRPr sz="3600" b="0" i="0" u="none" strike="noStrike" cap="none">
                <a:solidFill>
                  <a:srgbClr val="A5A5A5"/>
                </a:solidFill>
                <a:latin typeface="Century Schoolbook"/>
                <a:ea typeface="Century Schoolbook"/>
                <a:cs typeface="Century Schoolbook"/>
                <a:sym typeface="Century Schoolbook"/>
              </a:defRPr>
            </a:lvl5pPr>
            <a:lvl6pPr marL="0" lvl="5" indent="0" algn="ctr">
              <a:spcBef>
                <a:spcPts val="0"/>
              </a:spcBef>
              <a:buNone/>
              <a:defRPr sz="3600" b="0" i="0" u="none" strike="noStrike" cap="none">
                <a:solidFill>
                  <a:srgbClr val="A5A5A5"/>
                </a:solidFill>
                <a:latin typeface="Century Schoolbook"/>
                <a:ea typeface="Century Schoolbook"/>
                <a:cs typeface="Century Schoolbook"/>
                <a:sym typeface="Century Schoolbook"/>
              </a:defRPr>
            </a:lvl6pPr>
            <a:lvl7pPr marL="0" lvl="6" indent="0" algn="ctr">
              <a:spcBef>
                <a:spcPts val="0"/>
              </a:spcBef>
              <a:buNone/>
              <a:defRPr sz="3600" b="0" i="0" u="none" strike="noStrike" cap="none">
                <a:solidFill>
                  <a:srgbClr val="A5A5A5"/>
                </a:solidFill>
                <a:latin typeface="Century Schoolbook"/>
                <a:ea typeface="Century Schoolbook"/>
                <a:cs typeface="Century Schoolbook"/>
                <a:sym typeface="Century Schoolbook"/>
              </a:defRPr>
            </a:lvl7pPr>
            <a:lvl8pPr marL="0" lvl="7" indent="0" algn="ctr">
              <a:spcBef>
                <a:spcPts val="0"/>
              </a:spcBef>
              <a:buNone/>
              <a:defRPr sz="3600" b="0" i="0" u="none" strike="noStrike" cap="none">
                <a:solidFill>
                  <a:srgbClr val="A5A5A5"/>
                </a:solidFill>
                <a:latin typeface="Century Schoolbook"/>
                <a:ea typeface="Century Schoolbook"/>
                <a:cs typeface="Century Schoolbook"/>
                <a:sym typeface="Century Schoolbook"/>
              </a:defRPr>
            </a:lvl8pPr>
            <a:lvl9pPr marL="0" lvl="8" indent="0" algn="ctr">
              <a:spcBef>
                <a:spcPts val="0"/>
              </a:spcBef>
              <a:buNone/>
              <a:defRPr sz="3600" b="0" i="0" u="none" strike="noStrike" cap="none">
                <a:solidFill>
                  <a:srgbClr val="A5A5A5"/>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ru-RU"/>
              <a:t>‹#›</a:t>
            </a:fld>
            <a:endParaRPr/>
          </a:p>
        </p:txBody>
      </p:sp>
      <p:sp>
        <p:nvSpPr>
          <p:cNvPr id="18" name="Google Shape;18;p10"/>
          <p:cNvSpPr/>
          <p:nvPr/>
        </p:nvSpPr>
        <p:spPr>
          <a:xfrm>
            <a:off x="0" y="0"/>
            <a:ext cx="4572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78"/>
        <p:cNvGrpSpPr/>
        <p:nvPr/>
      </p:nvGrpSpPr>
      <p:grpSpPr>
        <a:xfrm>
          <a:off x="0" y="0"/>
          <a:ext cx="0" cy="0"/>
          <a:chOff x="0" y="0"/>
          <a:chExt cx="0" cy="0"/>
        </a:xfrm>
      </p:grpSpPr>
      <p:sp>
        <p:nvSpPr>
          <p:cNvPr id="79" name="Google Shape;79;p18"/>
          <p:cNvSpPr/>
          <p:nvPr/>
        </p:nvSpPr>
        <p:spPr>
          <a:xfrm>
            <a:off x="0" y="5105400"/>
            <a:ext cx="11292840" cy="17526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8"/>
          <p:cNvSpPr txBox="1">
            <a:spLocks noGrp="1"/>
          </p:cNvSpPr>
          <p:nvPr>
            <p:ph type="title"/>
          </p:nvPr>
        </p:nvSpPr>
        <p:spPr>
          <a:xfrm>
            <a:off x="914400" y="5257800"/>
            <a:ext cx="9982200" cy="914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800"/>
              <a:buFont typeface="Century Schoolbook"/>
              <a:buNone/>
              <a:defRPr sz="28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81" name="Google Shape;81;p18"/>
          <p:cNvPicPr preferRelativeResize="0">
            <a:picLocks noGrp="1"/>
          </p:cNvPicPr>
          <p:nvPr>
            <p:ph type="pic" idx="2"/>
          </p:nvPr>
        </p:nvPicPr>
        <p:blipFill/>
        <p:spPr>
          <a:xfrm>
            <a:off x="0" y="0"/>
            <a:ext cx="11292840" cy="5128923"/>
          </a:xfrm>
          <a:prstGeom prst="rect">
            <a:avLst/>
          </a:prstGeom>
          <a:blipFill rotWithShape="1">
            <a:blip r:embed="rId2">
              <a:alphaModFix/>
            </a:blip>
            <a:stretch>
              <a:fillRect/>
            </a:stretch>
          </a:blipFill>
          <a:ln>
            <a:noFill/>
          </a:ln>
        </p:spPr>
      </p:pic>
      <p:sp>
        <p:nvSpPr>
          <p:cNvPr id="82" name="Google Shape;82;p18"/>
          <p:cNvSpPr txBox="1">
            <a:spLocks noGrp="1"/>
          </p:cNvSpPr>
          <p:nvPr>
            <p:ph type="body" idx="1"/>
          </p:nvPr>
        </p:nvSpPr>
        <p:spPr>
          <a:xfrm>
            <a:off x="914400" y="6108589"/>
            <a:ext cx="9982200" cy="59701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800"/>
              </a:spcBef>
              <a:spcAft>
                <a:spcPts val="0"/>
              </a:spcAft>
              <a:buSzPts val="1040"/>
              <a:buNone/>
              <a:defRPr sz="1300">
                <a:solidFill>
                  <a:srgbClr val="D8D8D8"/>
                </a:solidFill>
              </a:defRPr>
            </a:lvl1pPr>
            <a:lvl2pPr marL="914400" lvl="1" indent="-228600" algn="l">
              <a:lnSpc>
                <a:spcPct val="90000"/>
              </a:lnSpc>
              <a:spcBef>
                <a:spcPts val="300"/>
              </a:spcBef>
              <a:spcAft>
                <a:spcPts val="0"/>
              </a:spcAft>
              <a:buSzPts val="1200"/>
              <a:buNone/>
              <a:defRPr sz="1200"/>
            </a:lvl2pPr>
            <a:lvl3pPr marL="1371600" lvl="2" indent="-228600" algn="l">
              <a:lnSpc>
                <a:spcPct val="90000"/>
              </a:lnSpc>
              <a:spcBef>
                <a:spcPts val="300"/>
              </a:spcBef>
              <a:spcAft>
                <a:spcPts val="0"/>
              </a:spcAft>
              <a:buSzPts val="1000"/>
              <a:buNone/>
              <a:defRPr sz="1000"/>
            </a:lvl3pPr>
            <a:lvl4pPr marL="1828800" lvl="3" indent="-228600" algn="l">
              <a:lnSpc>
                <a:spcPct val="90000"/>
              </a:lnSpc>
              <a:spcBef>
                <a:spcPts val="300"/>
              </a:spcBef>
              <a:spcAft>
                <a:spcPts val="0"/>
              </a:spcAft>
              <a:buSzPts val="900"/>
              <a:buNone/>
              <a:defRPr sz="900"/>
            </a:lvl4pPr>
            <a:lvl5pPr marL="2286000" lvl="4" indent="-228600" algn="l">
              <a:lnSpc>
                <a:spcPct val="90000"/>
              </a:lnSpc>
              <a:spcBef>
                <a:spcPts val="300"/>
              </a:spcBef>
              <a:spcAft>
                <a:spcPts val="0"/>
              </a:spcAft>
              <a:buSzPts val="900"/>
              <a:buNone/>
              <a:defRPr sz="900"/>
            </a:lvl5pPr>
            <a:lvl6pPr marL="2743200" lvl="5" indent="-228600" algn="l">
              <a:lnSpc>
                <a:spcPct val="90000"/>
              </a:lnSpc>
              <a:spcBef>
                <a:spcPts val="300"/>
              </a:spcBef>
              <a:spcAft>
                <a:spcPts val="0"/>
              </a:spcAft>
              <a:buSzPts val="900"/>
              <a:buNone/>
              <a:defRPr sz="900"/>
            </a:lvl6pPr>
            <a:lvl7pPr marL="3200400" lvl="6" indent="-228600" algn="l">
              <a:lnSpc>
                <a:spcPct val="90000"/>
              </a:lnSpc>
              <a:spcBef>
                <a:spcPts val="300"/>
              </a:spcBef>
              <a:spcAft>
                <a:spcPts val="0"/>
              </a:spcAft>
              <a:buSzPts val="900"/>
              <a:buNone/>
              <a:defRPr sz="900"/>
            </a:lvl7pPr>
            <a:lvl8pPr marL="3657600" lvl="7" indent="-228600" algn="l">
              <a:lnSpc>
                <a:spcPct val="90000"/>
              </a:lnSpc>
              <a:spcBef>
                <a:spcPts val="300"/>
              </a:spcBef>
              <a:spcAft>
                <a:spcPts val="0"/>
              </a:spcAft>
              <a:buSzPts val="900"/>
              <a:buNone/>
              <a:defRPr sz="900"/>
            </a:lvl8pPr>
            <a:lvl9pPr marL="4114800" lvl="8" indent="-228600" algn="l">
              <a:lnSpc>
                <a:spcPct val="90000"/>
              </a:lnSpc>
              <a:spcBef>
                <a:spcPts val="300"/>
              </a:spcBef>
              <a:spcAft>
                <a:spcPts val="300"/>
              </a:spcAft>
              <a:buSzPts val="900"/>
              <a:buNone/>
              <a:defRPr sz="900"/>
            </a:lvl9pPr>
          </a:lstStyle>
          <a:p>
            <a:endParaRPr/>
          </a:p>
        </p:txBody>
      </p:sp>
      <p:sp>
        <p:nvSpPr>
          <p:cNvPr id="83" name="Google Shape;83;p18"/>
          <p:cNvSpPr txBox="1">
            <a:spLocks noGrp="1"/>
          </p:cNvSpPr>
          <p:nvPr>
            <p:ph type="dt" idx="10"/>
          </p:nvPr>
        </p:nvSpPr>
        <p:spPr>
          <a:xfrm rot="-5400000">
            <a:off x="10797542" y="998537"/>
            <a:ext cx="19049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8"/>
          <p:cNvSpPr txBox="1">
            <a:spLocks noGrp="1"/>
          </p:cNvSpPr>
          <p:nvPr>
            <p:ph type="ftr" idx="11"/>
          </p:nvPr>
        </p:nvSpPr>
        <p:spPr>
          <a:xfrm rot="-5400000">
            <a:off x="9959341" y="4046537"/>
            <a:ext cx="358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8"/>
          <p:cNvSpPr txBox="1">
            <a:spLocks noGrp="1"/>
          </p:cNvSpPr>
          <p:nvPr>
            <p:ph type="sldNum" idx="12"/>
          </p:nvPr>
        </p:nvSpPr>
        <p:spPr>
          <a:xfrm>
            <a:off x="11292840" y="6172200"/>
            <a:ext cx="914400" cy="593725"/>
          </a:xfrm>
          <a:prstGeom prst="rect">
            <a:avLst/>
          </a:prstGeom>
          <a:noFill/>
          <a:ln>
            <a:noFill/>
          </a:ln>
        </p:spPr>
        <p:txBody>
          <a:bodyPr spcFirstLastPara="1" wrap="square" lIns="45700" tIns="45700" rIns="45700" bIns="45700"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86"/>
        <p:cNvGrpSpPr/>
        <p:nvPr/>
      </p:nvGrpSpPr>
      <p:grpSpPr>
        <a:xfrm>
          <a:off x="0" y="0"/>
          <a:ext cx="0" cy="0"/>
          <a:chOff x="0" y="0"/>
          <a:chExt cx="0" cy="0"/>
        </a:xfrm>
      </p:grpSpPr>
      <p:sp>
        <p:nvSpPr>
          <p:cNvPr id="87" name="Google Shape;87;p19"/>
          <p:cNvSpPr txBox="1">
            <a:spLocks noGrp="1"/>
          </p:cNvSpPr>
          <p:nvPr>
            <p:ph type="title"/>
          </p:nvPr>
        </p:nvSpPr>
        <p:spPr>
          <a:xfrm>
            <a:off x="1261872" y="365760"/>
            <a:ext cx="9692640" cy="132556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9"/>
          <p:cNvSpPr txBox="1">
            <a:spLocks noGrp="1"/>
          </p:cNvSpPr>
          <p:nvPr>
            <p:ph type="body" idx="1"/>
          </p:nvPr>
        </p:nvSpPr>
        <p:spPr>
          <a:xfrm rot="5400000">
            <a:off x="3383884" y="-293211"/>
            <a:ext cx="4351337" cy="8595360"/>
          </a:xfrm>
          <a:prstGeom prst="rect">
            <a:avLst/>
          </a:prstGeom>
          <a:noFill/>
          <a:ln>
            <a:noFill/>
          </a:ln>
        </p:spPr>
        <p:txBody>
          <a:bodyPr spcFirstLastPara="1" wrap="square" lIns="91425" tIns="45700" rIns="91425" bIns="45700" anchor="t" anchorCtr="0">
            <a:normAutofit/>
          </a:bodyPr>
          <a:lstStyle>
            <a:lvl1pPr marL="457200" lvl="0" indent="-320040" algn="l">
              <a:lnSpc>
                <a:spcPct val="95000"/>
              </a:lnSpc>
              <a:spcBef>
                <a:spcPts val="1400"/>
              </a:spcBef>
              <a:spcAft>
                <a:spcPts val="0"/>
              </a:spcAft>
              <a:buSzPts val="1440"/>
              <a:buChar char="•"/>
              <a:defRPr/>
            </a:lvl1pPr>
            <a:lvl2pPr marL="914400" lvl="1" indent="-342900" algn="l">
              <a:lnSpc>
                <a:spcPct val="90000"/>
              </a:lnSpc>
              <a:spcBef>
                <a:spcPts val="300"/>
              </a:spcBef>
              <a:spcAft>
                <a:spcPts val="0"/>
              </a:spcAft>
              <a:buSzPts val="1800"/>
              <a:buChar char="●"/>
              <a:defRPr/>
            </a:lvl2pPr>
            <a:lvl3pPr marL="1371600" lvl="2" indent="-342900" algn="l">
              <a:lnSpc>
                <a:spcPct val="90000"/>
              </a:lnSpc>
              <a:spcBef>
                <a:spcPts val="300"/>
              </a:spcBef>
              <a:spcAft>
                <a:spcPts val="0"/>
              </a:spcAft>
              <a:buSzPts val="1800"/>
              <a:buChar char="●"/>
              <a:defRPr/>
            </a:lvl3pPr>
            <a:lvl4pPr marL="1828800" lvl="3" indent="-342900" algn="l">
              <a:lnSpc>
                <a:spcPct val="90000"/>
              </a:lnSpc>
              <a:spcBef>
                <a:spcPts val="300"/>
              </a:spcBef>
              <a:spcAft>
                <a:spcPts val="0"/>
              </a:spcAft>
              <a:buSzPts val="1800"/>
              <a:buChar char="●"/>
              <a:defRPr/>
            </a:lvl4pPr>
            <a:lvl5pPr marL="2286000" lvl="4" indent="-342900" algn="l">
              <a:lnSpc>
                <a:spcPct val="90000"/>
              </a:lnSpc>
              <a:spcBef>
                <a:spcPts val="300"/>
              </a:spcBef>
              <a:spcAft>
                <a:spcPts val="0"/>
              </a:spcAft>
              <a:buSzPts val="1800"/>
              <a:buChar char="●"/>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
        <p:nvSpPr>
          <p:cNvPr id="89" name="Google Shape;89;p19"/>
          <p:cNvSpPr txBox="1">
            <a:spLocks noGrp="1"/>
          </p:cNvSpPr>
          <p:nvPr>
            <p:ph type="dt" idx="10"/>
          </p:nvPr>
        </p:nvSpPr>
        <p:spPr>
          <a:xfrm rot="-5400000">
            <a:off x="10797542" y="998537"/>
            <a:ext cx="19049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9"/>
          <p:cNvSpPr txBox="1">
            <a:spLocks noGrp="1"/>
          </p:cNvSpPr>
          <p:nvPr>
            <p:ph type="ftr" idx="11"/>
          </p:nvPr>
        </p:nvSpPr>
        <p:spPr>
          <a:xfrm rot="-5400000">
            <a:off x="9959341" y="4046537"/>
            <a:ext cx="358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9"/>
          <p:cNvSpPr txBox="1">
            <a:spLocks noGrp="1"/>
          </p:cNvSpPr>
          <p:nvPr>
            <p:ph type="sldNum" idx="12"/>
          </p:nvPr>
        </p:nvSpPr>
        <p:spPr>
          <a:xfrm>
            <a:off x="11292840" y="6172200"/>
            <a:ext cx="914400" cy="593725"/>
          </a:xfrm>
          <a:prstGeom prst="rect">
            <a:avLst/>
          </a:prstGeom>
          <a:noFill/>
          <a:ln>
            <a:noFill/>
          </a:ln>
        </p:spPr>
        <p:txBody>
          <a:bodyPr spcFirstLastPara="1" wrap="square" lIns="45700" tIns="45700" rIns="45700" bIns="45700"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92"/>
        <p:cNvGrpSpPr/>
        <p:nvPr/>
      </p:nvGrpSpPr>
      <p:grpSpPr>
        <a:xfrm>
          <a:off x="0" y="0"/>
          <a:ext cx="0" cy="0"/>
          <a:chOff x="0" y="0"/>
          <a:chExt cx="0" cy="0"/>
        </a:xfrm>
      </p:grpSpPr>
      <p:sp>
        <p:nvSpPr>
          <p:cNvPr id="93" name="Google Shape;93;p20"/>
          <p:cNvSpPr txBox="1">
            <a:spLocks noGrp="1"/>
          </p:cNvSpPr>
          <p:nvPr>
            <p:ph type="title"/>
          </p:nvPr>
        </p:nvSpPr>
        <p:spPr>
          <a:xfrm rot="5400000">
            <a:off x="6938169" y="2091531"/>
            <a:ext cx="5897562" cy="24765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20"/>
          <p:cNvSpPr txBox="1">
            <a:spLocks noGrp="1"/>
          </p:cNvSpPr>
          <p:nvPr>
            <p:ph type="body" idx="1"/>
          </p:nvPr>
        </p:nvSpPr>
        <p:spPr>
          <a:xfrm rot="5400000">
            <a:off x="1680369" y="-537369"/>
            <a:ext cx="5897562" cy="7734300"/>
          </a:xfrm>
          <a:prstGeom prst="rect">
            <a:avLst/>
          </a:prstGeom>
          <a:noFill/>
          <a:ln>
            <a:noFill/>
          </a:ln>
        </p:spPr>
        <p:txBody>
          <a:bodyPr spcFirstLastPara="1" wrap="square" lIns="91425" tIns="45700" rIns="91425" bIns="45700" anchor="t" anchorCtr="0">
            <a:normAutofit/>
          </a:bodyPr>
          <a:lstStyle>
            <a:lvl1pPr marL="457200" lvl="0" indent="-320040" algn="l">
              <a:lnSpc>
                <a:spcPct val="95000"/>
              </a:lnSpc>
              <a:spcBef>
                <a:spcPts val="1400"/>
              </a:spcBef>
              <a:spcAft>
                <a:spcPts val="0"/>
              </a:spcAft>
              <a:buSzPts val="1440"/>
              <a:buChar char="•"/>
              <a:defRPr/>
            </a:lvl1pPr>
            <a:lvl2pPr marL="914400" lvl="1" indent="-342900" algn="l">
              <a:lnSpc>
                <a:spcPct val="90000"/>
              </a:lnSpc>
              <a:spcBef>
                <a:spcPts val="300"/>
              </a:spcBef>
              <a:spcAft>
                <a:spcPts val="0"/>
              </a:spcAft>
              <a:buSzPts val="1800"/>
              <a:buChar char="●"/>
              <a:defRPr/>
            </a:lvl2pPr>
            <a:lvl3pPr marL="1371600" lvl="2" indent="-342900" algn="l">
              <a:lnSpc>
                <a:spcPct val="90000"/>
              </a:lnSpc>
              <a:spcBef>
                <a:spcPts val="300"/>
              </a:spcBef>
              <a:spcAft>
                <a:spcPts val="0"/>
              </a:spcAft>
              <a:buSzPts val="1800"/>
              <a:buChar char="●"/>
              <a:defRPr/>
            </a:lvl3pPr>
            <a:lvl4pPr marL="1828800" lvl="3" indent="-342900" algn="l">
              <a:lnSpc>
                <a:spcPct val="90000"/>
              </a:lnSpc>
              <a:spcBef>
                <a:spcPts val="300"/>
              </a:spcBef>
              <a:spcAft>
                <a:spcPts val="0"/>
              </a:spcAft>
              <a:buSzPts val="1800"/>
              <a:buChar char="●"/>
              <a:defRPr/>
            </a:lvl4pPr>
            <a:lvl5pPr marL="2286000" lvl="4" indent="-342900" algn="l">
              <a:lnSpc>
                <a:spcPct val="90000"/>
              </a:lnSpc>
              <a:spcBef>
                <a:spcPts val="300"/>
              </a:spcBef>
              <a:spcAft>
                <a:spcPts val="0"/>
              </a:spcAft>
              <a:buSzPts val="1800"/>
              <a:buChar char="●"/>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
        <p:nvSpPr>
          <p:cNvPr id="95" name="Google Shape;95;p20"/>
          <p:cNvSpPr txBox="1">
            <a:spLocks noGrp="1"/>
          </p:cNvSpPr>
          <p:nvPr>
            <p:ph type="dt" idx="10"/>
          </p:nvPr>
        </p:nvSpPr>
        <p:spPr>
          <a:xfrm rot="-5400000">
            <a:off x="10797542" y="998537"/>
            <a:ext cx="19049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20"/>
          <p:cNvSpPr txBox="1">
            <a:spLocks noGrp="1"/>
          </p:cNvSpPr>
          <p:nvPr>
            <p:ph type="ftr" idx="11"/>
          </p:nvPr>
        </p:nvSpPr>
        <p:spPr>
          <a:xfrm rot="-5400000">
            <a:off x="9959341" y="4046537"/>
            <a:ext cx="358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20"/>
          <p:cNvSpPr txBox="1">
            <a:spLocks noGrp="1"/>
          </p:cNvSpPr>
          <p:nvPr>
            <p:ph type="sldNum" idx="12"/>
          </p:nvPr>
        </p:nvSpPr>
        <p:spPr>
          <a:xfrm>
            <a:off x="11292840" y="6172200"/>
            <a:ext cx="914400" cy="593725"/>
          </a:xfrm>
          <a:prstGeom prst="rect">
            <a:avLst/>
          </a:prstGeom>
          <a:noFill/>
          <a:ln>
            <a:noFill/>
          </a:ln>
        </p:spPr>
        <p:txBody>
          <a:bodyPr spcFirstLastPara="1" wrap="square" lIns="45700" tIns="45700" rIns="45700" bIns="45700"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26"/>
        <p:cNvGrpSpPr/>
        <p:nvPr/>
      </p:nvGrpSpPr>
      <p:grpSpPr>
        <a:xfrm>
          <a:off x="0" y="0"/>
          <a:ext cx="0" cy="0"/>
          <a:chOff x="0" y="0"/>
          <a:chExt cx="0" cy="0"/>
        </a:xfrm>
      </p:grpSpPr>
      <p:sp>
        <p:nvSpPr>
          <p:cNvPr id="27" name="Google Shape;27;p11"/>
          <p:cNvSpPr txBox="1">
            <a:spLocks noGrp="1"/>
          </p:cNvSpPr>
          <p:nvPr>
            <p:ph type="dt" idx="10"/>
          </p:nvPr>
        </p:nvSpPr>
        <p:spPr>
          <a:xfrm rot="-5400000">
            <a:off x="10797542" y="998537"/>
            <a:ext cx="19049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1"/>
          <p:cNvSpPr txBox="1">
            <a:spLocks noGrp="1"/>
          </p:cNvSpPr>
          <p:nvPr>
            <p:ph type="ftr" idx="11"/>
          </p:nvPr>
        </p:nvSpPr>
        <p:spPr>
          <a:xfrm rot="-5400000">
            <a:off x="9959341" y="4046537"/>
            <a:ext cx="358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1"/>
          <p:cNvSpPr txBox="1">
            <a:spLocks noGrp="1"/>
          </p:cNvSpPr>
          <p:nvPr>
            <p:ph type="sldNum" idx="12"/>
          </p:nvPr>
        </p:nvSpPr>
        <p:spPr>
          <a:xfrm>
            <a:off x="11292840" y="6172200"/>
            <a:ext cx="914400" cy="593725"/>
          </a:xfrm>
          <a:prstGeom prst="rect">
            <a:avLst/>
          </a:prstGeom>
          <a:noFill/>
          <a:ln>
            <a:noFill/>
          </a:ln>
        </p:spPr>
        <p:txBody>
          <a:bodyPr spcFirstLastPara="1" wrap="square" lIns="45700" tIns="45700" rIns="45700" bIns="45700"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Титульный слайд" type="title">
  <p:cSld name="TITLE">
    <p:bg>
      <p:bgPr>
        <a:solidFill>
          <a:srgbClr val="343437"/>
        </a:solidFill>
        <a:effectLst/>
      </p:bgPr>
    </p:bg>
    <p:spTree>
      <p:nvGrpSpPr>
        <p:cNvPr id="1" name="Shape 30"/>
        <p:cNvGrpSpPr/>
        <p:nvPr/>
      </p:nvGrpSpPr>
      <p:grpSpPr>
        <a:xfrm>
          <a:off x="0" y="0"/>
          <a:ext cx="0" cy="0"/>
          <a:chOff x="0" y="0"/>
          <a:chExt cx="0" cy="0"/>
        </a:xfrm>
      </p:grpSpPr>
      <p:sp>
        <p:nvSpPr>
          <p:cNvPr id="31" name="Google Shape;31;p9"/>
          <p:cNvSpPr txBox="1">
            <a:spLocks noGrp="1"/>
          </p:cNvSpPr>
          <p:nvPr>
            <p:ph type="ctrTitle"/>
          </p:nvPr>
        </p:nvSpPr>
        <p:spPr>
          <a:xfrm>
            <a:off x="1261872" y="758952"/>
            <a:ext cx="9418320" cy="4041648"/>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chemeClr val="lt1"/>
              </a:buClr>
              <a:buSzPts val="7200"/>
              <a:buFont typeface="Century Schoolbook"/>
              <a:buNone/>
              <a:defRPr sz="7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9"/>
          <p:cNvSpPr txBox="1">
            <a:spLocks noGrp="1"/>
          </p:cNvSpPr>
          <p:nvPr>
            <p:ph type="subTitle" idx="1"/>
          </p:nvPr>
        </p:nvSpPr>
        <p:spPr>
          <a:xfrm>
            <a:off x="1261872" y="4800600"/>
            <a:ext cx="9418320" cy="1691640"/>
          </a:xfrm>
          <a:prstGeom prst="rect">
            <a:avLst/>
          </a:prstGeom>
          <a:noFill/>
          <a:ln>
            <a:noFill/>
          </a:ln>
        </p:spPr>
        <p:txBody>
          <a:bodyPr spcFirstLastPara="1" wrap="square" lIns="91425" tIns="45700" rIns="91425" bIns="45700" anchor="t" anchorCtr="0">
            <a:normAutofit/>
          </a:bodyPr>
          <a:lstStyle>
            <a:lvl1pPr lvl="0" algn="l">
              <a:lnSpc>
                <a:spcPct val="95000"/>
              </a:lnSpc>
              <a:spcBef>
                <a:spcPts val="1400"/>
              </a:spcBef>
              <a:spcAft>
                <a:spcPts val="0"/>
              </a:spcAft>
              <a:buSzPts val="1760"/>
              <a:buNone/>
              <a:defRPr sz="2200">
                <a:solidFill>
                  <a:srgbClr val="BFBFBF"/>
                </a:solidFill>
              </a:defRPr>
            </a:lvl1pPr>
            <a:lvl2pPr lvl="1" algn="ctr">
              <a:lnSpc>
                <a:spcPct val="90000"/>
              </a:lnSpc>
              <a:spcBef>
                <a:spcPts val="300"/>
              </a:spcBef>
              <a:spcAft>
                <a:spcPts val="0"/>
              </a:spcAft>
              <a:buSzPts val="2200"/>
              <a:buNone/>
              <a:defRPr sz="2200"/>
            </a:lvl2pPr>
            <a:lvl3pPr lvl="2" algn="ctr">
              <a:lnSpc>
                <a:spcPct val="90000"/>
              </a:lnSpc>
              <a:spcBef>
                <a:spcPts val="300"/>
              </a:spcBef>
              <a:spcAft>
                <a:spcPts val="0"/>
              </a:spcAft>
              <a:buSzPts val="2200"/>
              <a:buNone/>
              <a:defRPr sz="2200"/>
            </a:lvl3pPr>
            <a:lvl4pPr lvl="3" algn="ctr">
              <a:lnSpc>
                <a:spcPct val="90000"/>
              </a:lnSpc>
              <a:spcBef>
                <a:spcPts val="300"/>
              </a:spcBef>
              <a:spcAft>
                <a:spcPts val="0"/>
              </a:spcAft>
              <a:buSzPts val="2000"/>
              <a:buNone/>
              <a:defRPr sz="2000"/>
            </a:lvl4pPr>
            <a:lvl5pPr lvl="4" algn="ctr">
              <a:lnSpc>
                <a:spcPct val="90000"/>
              </a:lnSpc>
              <a:spcBef>
                <a:spcPts val="300"/>
              </a:spcBef>
              <a:spcAft>
                <a:spcPts val="0"/>
              </a:spcAft>
              <a:buSzPts val="2000"/>
              <a:buNone/>
              <a:defRPr sz="2000"/>
            </a:lvl5pPr>
            <a:lvl6pPr lvl="5" algn="ctr">
              <a:lnSpc>
                <a:spcPct val="90000"/>
              </a:lnSpc>
              <a:spcBef>
                <a:spcPts val="300"/>
              </a:spcBef>
              <a:spcAft>
                <a:spcPts val="0"/>
              </a:spcAft>
              <a:buSzPts val="2000"/>
              <a:buNone/>
              <a:defRPr sz="2000"/>
            </a:lvl6pPr>
            <a:lvl7pPr lvl="6" algn="ctr">
              <a:lnSpc>
                <a:spcPct val="90000"/>
              </a:lnSpc>
              <a:spcBef>
                <a:spcPts val="300"/>
              </a:spcBef>
              <a:spcAft>
                <a:spcPts val="0"/>
              </a:spcAft>
              <a:buSzPts val="2000"/>
              <a:buNone/>
              <a:defRPr sz="2000"/>
            </a:lvl7pPr>
            <a:lvl8pPr lvl="7" algn="ctr">
              <a:lnSpc>
                <a:spcPct val="90000"/>
              </a:lnSpc>
              <a:spcBef>
                <a:spcPts val="300"/>
              </a:spcBef>
              <a:spcAft>
                <a:spcPts val="0"/>
              </a:spcAft>
              <a:buSzPts val="2000"/>
              <a:buNone/>
              <a:defRPr sz="2000"/>
            </a:lvl8pPr>
            <a:lvl9pPr lvl="8" algn="ctr">
              <a:lnSpc>
                <a:spcPct val="90000"/>
              </a:lnSpc>
              <a:spcBef>
                <a:spcPts val="300"/>
              </a:spcBef>
              <a:spcAft>
                <a:spcPts val="300"/>
              </a:spcAft>
              <a:buSzPts val="2000"/>
              <a:buNone/>
              <a:defRPr sz="2000"/>
            </a:lvl9pPr>
          </a:lstStyle>
          <a:p>
            <a:endParaRPr/>
          </a:p>
        </p:txBody>
      </p:sp>
      <p:sp>
        <p:nvSpPr>
          <p:cNvPr id="33" name="Google Shape;33;p9"/>
          <p:cNvSpPr txBox="1">
            <a:spLocks noGrp="1"/>
          </p:cNvSpPr>
          <p:nvPr>
            <p:ph type="dt" idx="10"/>
          </p:nvPr>
        </p:nvSpPr>
        <p:spPr>
          <a:xfrm rot="-5400000">
            <a:off x="10797542" y="998537"/>
            <a:ext cx="19049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7F7F7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9"/>
          <p:cNvSpPr txBox="1">
            <a:spLocks noGrp="1"/>
          </p:cNvSpPr>
          <p:nvPr>
            <p:ph type="ftr" idx="11"/>
          </p:nvPr>
        </p:nvSpPr>
        <p:spPr>
          <a:xfrm rot="-5400000">
            <a:off x="9959341" y="4046537"/>
            <a:ext cx="358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A5A5A5"/>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9"/>
          <p:cNvSpPr txBox="1">
            <a:spLocks noGrp="1"/>
          </p:cNvSpPr>
          <p:nvPr>
            <p:ph type="sldNum" idx="12"/>
          </p:nvPr>
        </p:nvSpPr>
        <p:spPr>
          <a:xfrm>
            <a:off x="11292840" y="6172200"/>
            <a:ext cx="914400" cy="593725"/>
          </a:xfrm>
          <a:prstGeom prst="rect">
            <a:avLst/>
          </a:prstGeom>
          <a:noFill/>
          <a:ln>
            <a:noFill/>
          </a:ln>
        </p:spPr>
        <p:txBody>
          <a:bodyPr spcFirstLastPara="1" wrap="square" lIns="45700" tIns="45700" rIns="45700" bIns="45700" anchor="ctr" anchorCtr="0">
            <a:normAutofit/>
          </a:bodyPr>
          <a:lstStyle>
            <a:lvl1pPr marL="0" lvl="0" indent="0" algn="ctr">
              <a:spcBef>
                <a:spcPts val="0"/>
              </a:spcBef>
              <a:buNone/>
              <a:defRPr sz="3600" b="0" i="0" u="none" strike="noStrike" cap="none">
                <a:solidFill>
                  <a:srgbClr val="A5A5A5"/>
                </a:solidFill>
                <a:latin typeface="Century Schoolbook"/>
                <a:ea typeface="Century Schoolbook"/>
                <a:cs typeface="Century Schoolbook"/>
                <a:sym typeface="Century Schoolbook"/>
              </a:defRPr>
            </a:lvl1pPr>
            <a:lvl2pPr marL="0" lvl="1" indent="0" algn="ctr">
              <a:spcBef>
                <a:spcPts val="0"/>
              </a:spcBef>
              <a:buNone/>
              <a:defRPr sz="3600" b="0" i="0" u="none" strike="noStrike" cap="none">
                <a:solidFill>
                  <a:srgbClr val="A5A5A5"/>
                </a:solidFill>
                <a:latin typeface="Century Schoolbook"/>
                <a:ea typeface="Century Schoolbook"/>
                <a:cs typeface="Century Schoolbook"/>
                <a:sym typeface="Century Schoolbook"/>
              </a:defRPr>
            </a:lvl2pPr>
            <a:lvl3pPr marL="0" lvl="2" indent="0" algn="ctr">
              <a:spcBef>
                <a:spcPts val="0"/>
              </a:spcBef>
              <a:buNone/>
              <a:defRPr sz="3600" b="0" i="0" u="none" strike="noStrike" cap="none">
                <a:solidFill>
                  <a:srgbClr val="A5A5A5"/>
                </a:solidFill>
                <a:latin typeface="Century Schoolbook"/>
                <a:ea typeface="Century Schoolbook"/>
                <a:cs typeface="Century Schoolbook"/>
                <a:sym typeface="Century Schoolbook"/>
              </a:defRPr>
            </a:lvl3pPr>
            <a:lvl4pPr marL="0" lvl="3" indent="0" algn="ctr">
              <a:spcBef>
                <a:spcPts val="0"/>
              </a:spcBef>
              <a:buNone/>
              <a:defRPr sz="3600" b="0" i="0" u="none" strike="noStrike" cap="none">
                <a:solidFill>
                  <a:srgbClr val="A5A5A5"/>
                </a:solidFill>
                <a:latin typeface="Century Schoolbook"/>
                <a:ea typeface="Century Schoolbook"/>
                <a:cs typeface="Century Schoolbook"/>
                <a:sym typeface="Century Schoolbook"/>
              </a:defRPr>
            </a:lvl4pPr>
            <a:lvl5pPr marL="0" lvl="4" indent="0" algn="ctr">
              <a:spcBef>
                <a:spcPts val="0"/>
              </a:spcBef>
              <a:buNone/>
              <a:defRPr sz="3600" b="0" i="0" u="none" strike="noStrike" cap="none">
                <a:solidFill>
                  <a:srgbClr val="A5A5A5"/>
                </a:solidFill>
                <a:latin typeface="Century Schoolbook"/>
                <a:ea typeface="Century Schoolbook"/>
                <a:cs typeface="Century Schoolbook"/>
                <a:sym typeface="Century Schoolbook"/>
              </a:defRPr>
            </a:lvl5pPr>
            <a:lvl6pPr marL="0" lvl="5" indent="0" algn="ctr">
              <a:spcBef>
                <a:spcPts val="0"/>
              </a:spcBef>
              <a:buNone/>
              <a:defRPr sz="3600" b="0" i="0" u="none" strike="noStrike" cap="none">
                <a:solidFill>
                  <a:srgbClr val="A5A5A5"/>
                </a:solidFill>
                <a:latin typeface="Century Schoolbook"/>
                <a:ea typeface="Century Schoolbook"/>
                <a:cs typeface="Century Schoolbook"/>
                <a:sym typeface="Century Schoolbook"/>
              </a:defRPr>
            </a:lvl6pPr>
            <a:lvl7pPr marL="0" lvl="6" indent="0" algn="ctr">
              <a:spcBef>
                <a:spcPts val="0"/>
              </a:spcBef>
              <a:buNone/>
              <a:defRPr sz="3600" b="0" i="0" u="none" strike="noStrike" cap="none">
                <a:solidFill>
                  <a:srgbClr val="A5A5A5"/>
                </a:solidFill>
                <a:latin typeface="Century Schoolbook"/>
                <a:ea typeface="Century Schoolbook"/>
                <a:cs typeface="Century Schoolbook"/>
                <a:sym typeface="Century Schoolbook"/>
              </a:defRPr>
            </a:lvl7pPr>
            <a:lvl8pPr marL="0" lvl="7" indent="0" algn="ctr">
              <a:spcBef>
                <a:spcPts val="0"/>
              </a:spcBef>
              <a:buNone/>
              <a:defRPr sz="3600" b="0" i="0" u="none" strike="noStrike" cap="none">
                <a:solidFill>
                  <a:srgbClr val="A5A5A5"/>
                </a:solidFill>
                <a:latin typeface="Century Schoolbook"/>
                <a:ea typeface="Century Schoolbook"/>
                <a:cs typeface="Century Schoolbook"/>
                <a:sym typeface="Century Schoolbook"/>
              </a:defRPr>
            </a:lvl8pPr>
            <a:lvl9pPr marL="0" lvl="8" indent="0" algn="ctr">
              <a:spcBef>
                <a:spcPts val="0"/>
              </a:spcBef>
              <a:buNone/>
              <a:defRPr sz="3600" b="0" i="0" u="none" strike="noStrike" cap="none">
                <a:solidFill>
                  <a:srgbClr val="A5A5A5"/>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ru-RU"/>
              <a:t>‹#›</a:t>
            </a:fld>
            <a:endParaRPr/>
          </a:p>
        </p:txBody>
      </p:sp>
      <p:sp>
        <p:nvSpPr>
          <p:cNvPr id="36" name="Google Shape;36;p9"/>
          <p:cNvSpPr/>
          <p:nvPr/>
        </p:nvSpPr>
        <p:spPr>
          <a:xfrm>
            <a:off x="0" y="0"/>
            <a:ext cx="4572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37"/>
        <p:cNvGrpSpPr/>
        <p:nvPr/>
      </p:nvGrpSpPr>
      <p:grpSpPr>
        <a:xfrm>
          <a:off x="0" y="0"/>
          <a:ext cx="0" cy="0"/>
          <a:chOff x="0" y="0"/>
          <a:chExt cx="0" cy="0"/>
        </a:xfrm>
      </p:grpSpPr>
      <p:sp>
        <p:nvSpPr>
          <p:cNvPr id="38" name="Google Shape;38;p12"/>
          <p:cNvSpPr txBox="1">
            <a:spLocks noGrp="1"/>
          </p:cNvSpPr>
          <p:nvPr>
            <p:ph type="title"/>
          </p:nvPr>
        </p:nvSpPr>
        <p:spPr>
          <a:xfrm>
            <a:off x="1261872" y="365760"/>
            <a:ext cx="9692640" cy="132556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2"/>
          <p:cNvSpPr txBox="1">
            <a:spLocks noGrp="1"/>
          </p:cNvSpPr>
          <p:nvPr>
            <p:ph type="body" idx="1"/>
          </p:nvPr>
        </p:nvSpPr>
        <p:spPr>
          <a:xfrm>
            <a:off x="1261872" y="1828800"/>
            <a:ext cx="8595360" cy="4351337"/>
          </a:xfrm>
          <a:prstGeom prst="rect">
            <a:avLst/>
          </a:prstGeom>
          <a:noFill/>
          <a:ln>
            <a:noFill/>
          </a:ln>
        </p:spPr>
        <p:txBody>
          <a:bodyPr spcFirstLastPara="1" wrap="square" lIns="91425" tIns="45700" rIns="91425" bIns="45700" anchor="t" anchorCtr="0">
            <a:normAutofit/>
          </a:bodyPr>
          <a:lstStyle>
            <a:lvl1pPr marL="457200" lvl="0" indent="-320040" algn="l">
              <a:lnSpc>
                <a:spcPct val="95000"/>
              </a:lnSpc>
              <a:spcBef>
                <a:spcPts val="1400"/>
              </a:spcBef>
              <a:spcAft>
                <a:spcPts val="0"/>
              </a:spcAft>
              <a:buSzPts val="1440"/>
              <a:buChar char="•"/>
              <a:defRPr/>
            </a:lvl1pPr>
            <a:lvl2pPr marL="914400" lvl="1" indent="-342900" algn="l">
              <a:lnSpc>
                <a:spcPct val="90000"/>
              </a:lnSpc>
              <a:spcBef>
                <a:spcPts val="300"/>
              </a:spcBef>
              <a:spcAft>
                <a:spcPts val="0"/>
              </a:spcAft>
              <a:buSzPts val="1800"/>
              <a:buChar char="●"/>
              <a:defRPr/>
            </a:lvl2pPr>
            <a:lvl3pPr marL="1371600" lvl="2" indent="-342900" algn="l">
              <a:lnSpc>
                <a:spcPct val="90000"/>
              </a:lnSpc>
              <a:spcBef>
                <a:spcPts val="300"/>
              </a:spcBef>
              <a:spcAft>
                <a:spcPts val="0"/>
              </a:spcAft>
              <a:buSzPts val="1800"/>
              <a:buChar char="●"/>
              <a:defRPr/>
            </a:lvl3pPr>
            <a:lvl4pPr marL="1828800" lvl="3" indent="-342900" algn="l">
              <a:lnSpc>
                <a:spcPct val="90000"/>
              </a:lnSpc>
              <a:spcBef>
                <a:spcPts val="300"/>
              </a:spcBef>
              <a:spcAft>
                <a:spcPts val="0"/>
              </a:spcAft>
              <a:buSzPts val="1800"/>
              <a:buChar char="●"/>
              <a:defRPr/>
            </a:lvl4pPr>
            <a:lvl5pPr marL="2286000" lvl="4" indent="-342900" algn="l">
              <a:lnSpc>
                <a:spcPct val="90000"/>
              </a:lnSpc>
              <a:spcBef>
                <a:spcPts val="300"/>
              </a:spcBef>
              <a:spcAft>
                <a:spcPts val="0"/>
              </a:spcAft>
              <a:buSzPts val="1800"/>
              <a:buChar char="●"/>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
        <p:nvSpPr>
          <p:cNvPr id="40" name="Google Shape;40;p12"/>
          <p:cNvSpPr txBox="1">
            <a:spLocks noGrp="1"/>
          </p:cNvSpPr>
          <p:nvPr>
            <p:ph type="dt" idx="10"/>
          </p:nvPr>
        </p:nvSpPr>
        <p:spPr>
          <a:xfrm rot="-5400000">
            <a:off x="10797542" y="998537"/>
            <a:ext cx="19049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2"/>
          <p:cNvSpPr txBox="1">
            <a:spLocks noGrp="1"/>
          </p:cNvSpPr>
          <p:nvPr>
            <p:ph type="ftr" idx="11"/>
          </p:nvPr>
        </p:nvSpPr>
        <p:spPr>
          <a:xfrm rot="-5400000">
            <a:off x="9959341" y="4046537"/>
            <a:ext cx="358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2"/>
          <p:cNvSpPr txBox="1">
            <a:spLocks noGrp="1"/>
          </p:cNvSpPr>
          <p:nvPr>
            <p:ph type="sldNum" idx="12"/>
          </p:nvPr>
        </p:nvSpPr>
        <p:spPr>
          <a:xfrm>
            <a:off x="11292840" y="6172200"/>
            <a:ext cx="914400" cy="593725"/>
          </a:xfrm>
          <a:prstGeom prst="rect">
            <a:avLst/>
          </a:prstGeom>
          <a:noFill/>
          <a:ln>
            <a:noFill/>
          </a:ln>
        </p:spPr>
        <p:txBody>
          <a:bodyPr spcFirstLastPara="1" wrap="square" lIns="45700" tIns="45700" rIns="45700" bIns="45700"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43"/>
        <p:cNvGrpSpPr/>
        <p:nvPr/>
      </p:nvGrpSpPr>
      <p:grpSpPr>
        <a:xfrm>
          <a:off x="0" y="0"/>
          <a:ext cx="0" cy="0"/>
          <a:chOff x="0" y="0"/>
          <a:chExt cx="0" cy="0"/>
        </a:xfrm>
      </p:grpSpPr>
      <p:sp>
        <p:nvSpPr>
          <p:cNvPr id="44" name="Google Shape;44;p13"/>
          <p:cNvSpPr txBox="1">
            <a:spLocks noGrp="1"/>
          </p:cNvSpPr>
          <p:nvPr>
            <p:ph type="title"/>
          </p:nvPr>
        </p:nvSpPr>
        <p:spPr>
          <a:xfrm>
            <a:off x="1261872" y="758952"/>
            <a:ext cx="9418320" cy="4041648"/>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chemeClr val="dk1"/>
              </a:buClr>
              <a:buSzPts val="7200"/>
              <a:buFont typeface="Century Schoolbook"/>
              <a:buNone/>
              <a:defRPr sz="72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13"/>
          <p:cNvSpPr txBox="1">
            <a:spLocks noGrp="1"/>
          </p:cNvSpPr>
          <p:nvPr>
            <p:ph type="body" idx="1"/>
          </p:nvPr>
        </p:nvSpPr>
        <p:spPr>
          <a:xfrm>
            <a:off x="1261872" y="4800600"/>
            <a:ext cx="9418320" cy="1691640"/>
          </a:xfrm>
          <a:prstGeom prst="rect">
            <a:avLst/>
          </a:prstGeom>
          <a:noFill/>
          <a:ln>
            <a:noFill/>
          </a:ln>
        </p:spPr>
        <p:txBody>
          <a:bodyPr spcFirstLastPara="1" wrap="square" lIns="91425" tIns="45700" rIns="91425" bIns="45700" anchor="t" anchorCtr="0">
            <a:normAutofit/>
          </a:bodyPr>
          <a:lstStyle>
            <a:lvl1pPr marL="457200" lvl="0" indent="-228600" algn="l">
              <a:lnSpc>
                <a:spcPct val="95000"/>
              </a:lnSpc>
              <a:spcBef>
                <a:spcPts val="1400"/>
              </a:spcBef>
              <a:spcAft>
                <a:spcPts val="0"/>
              </a:spcAft>
              <a:buSzPts val="1760"/>
              <a:buNone/>
              <a:defRPr sz="2200">
                <a:solidFill>
                  <a:srgbClr val="595959"/>
                </a:solidFill>
              </a:defRPr>
            </a:lvl1pPr>
            <a:lvl2pPr marL="914400" lvl="1" indent="-228600" algn="l">
              <a:lnSpc>
                <a:spcPct val="90000"/>
              </a:lnSpc>
              <a:spcBef>
                <a:spcPts val="300"/>
              </a:spcBef>
              <a:spcAft>
                <a:spcPts val="0"/>
              </a:spcAft>
              <a:buSzPts val="1800"/>
              <a:buNone/>
              <a:defRPr sz="1800">
                <a:solidFill>
                  <a:srgbClr val="888888"/>
                </a:solidFill>
              </a:defRPr>
            </a:lvl2pPr>
            <a:lvl3pPr marL="1371600" lvl="2" indent="-228600" algn="l">
              <a:lnSpc>
                <a:spcPct val="90000"/>
              </a:lnSpc>
              <a:spcBef>
                <a:spcPts val="300"/>
              </a:spcBef>
              <a:spcAft>
                <a:spcPts val="0"/>
              </a:spcAft>
              <a:buSzPts val="1600"/>
              <a:buNone/>
              <a:defRPr sz="1600">
                <a:solidFill>
                  <a:srgbClr val="888888"/>
                </a:solidFill>
              </a:defRPr>
            </a:lvl3pPr>
            <a:lvl4pPr marL="1828800" lvl="3" indent="-228600" algn="l">
              <a:lnSpc>
                <a:spcPct val="90000"/>
              </a:lnSpc>
              <a:spcBef>
                <a:spcPts val="300"/>
              </a:spcBef>
              <a:spcAft>
                <a:spcPts val="0"/>
              </a:spcAft>
              <a:buSzPts val="1400"/>
              <a:buNone/>
              <a:defRPr sz="1400">
                <a:solidFill>
                  <a:srgbClr val="888888"/>
                </a:solidFill>
              </a:defRPr>
            </a:lvl4pPr>
            <a:lvl5pPr marL="2286000" lvl="4" indent="-228600" algn="l">
              <a:lnSpc>
                <a:spcPct val="90000"/>
              </a:lnSpc>
              <a:spcBef>
                <a:spcPts val="300"/>
              </a:spcBef>
              <a:spcAft>
                <a:spcPts val="0"/>
              </a:spcAft>
              <a:buSzPts val="1400"/>
              <a:buNone/>
              <a:defRPr sz="1400">
                <a:solidFill>
                  <a:srgbClr val="888888"/>
                </a:solidFill>
              </a:defRPr>
            </a:lvl5pPr>
            <a:lvl6pPr marL="2743200" lvl="5" indent="-228600" algn="l">
              <a:lnSpc>
                <a:spcPct val="90000"/>
              </a:lnSpc>
              <a:spcBef>
                <a:spcPts val="300"/>
              </a:spcBef>
              <a:spcAft>
                <a:spcPts val="0"/>
              </a:spcAft>
              <a:buSzPts val="1400"/>
              <a:buNone/>
              <a:defRPr sz="1400">
                <a:solidFill>
                  <a:srgbClr val="888888"/>
                </a:solidFill>
              </a:defRPr>
            </a:lvl6pPr>
            <a:lvl7pPr marL="3200400" lvl="6" indent="-228600" algn="l">
              <a:lnSpc>
                <a:spcPct val="90000"/>
              </a:lnSpc>
              <a:spcBef>
                <a:spcPts val="300"/>
              </a:spcBef>
              <a:spcAft>
                <a:spcPts val="0"/>
              </a:spcAft>
              <a:buSzPts val="1400"/>
              <a:buNone/>
              <a:defRPr sz="1400">
                <a:solidFill>
                  <a:srgbClr val="888888"/>
                </a:solidFill>
              </a:defRPr>
            </a:lvl7pPr>
            <a:lvl8pPr marL="3657600" lvl="7" indent="-228600" algn="l">
              <a:lnSpc>
                <a:spcPct val="90000"/>
              </a:lnSpc>
              <a:spcBef>
                <a:spcPts val="300"/>
              </a:spcBef>
              <a:spcAft>
                <a:spcPts val="0"/>
              </a:spcAft>
              <a:buSzPts val="1400"/>
              <a:buNone/>
              <a:defRPr sz="1400">
                <a:solidFill>
                  <a:srgbClr val="888888"/>
                </a:solidFill>
              </a:defRPr>
            </a:lvl8pPr>
            <a:lvl9pPr marL="4114800" lvl="8" indent="-228600" algn="l">
              <a:lnSpc>
                <a:spcPct val="90000"/>
              </a:lnSpc>
              <a:spcBef>
                <a:spcPts val="300"/>
              </a:spcBef>
              <a:spcAft>
                <a:spcPts val="300"/>
              </a:spcAft>
              <a:buSzPts val="1400"/>
              <a:buNone/>
              <a:defRPr sz="1400">
                <a:solidFill>
                  <a:srgbClr val="888888"/>
                </a:solidFill>
              </a:defRPr>
            </a:lvl9pPr>
          </a:lstStyle>
          <a:p>
            <a:endParaRPr/>
          </a:p>
        </p:txBody>
      </p:sp>
      <p:sp>
        <p:nvSpPr>
          <p:cNvPr id="46" name="Google Shape;46;p13"/>
          <p:cNvSpPr txBox="1">
            <a:spLocks noGrp="1"/>
          </p:cNvSpPr>
          <p:nvPr>
            <p:ph type="dt" idx="10"/>
          </p:nvPr>
        </p:nvSpPr>
        <p:spPr>
          <a:xfrm rot="-5400000">
            <a:off x="10797542" y="998537"/>
            <a:ext cx="19049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3"/>
          <p:cNvSpPr txBox="1">
            <a:spLocks noGrp="1"/>
          </p:cNvSpPr>
          <p:nvPr>
            <p:ph type="ftr" idx="11"/>
          </p:nvPr>
        </p:nvSpPr>
        <p:spPr>
          <a:xfrm rot="-5400000">
            <a:off x="9959341" y="4046537"/>
            <a:ext cx="358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3"/>
          <p:cNvSpPr txBox="1">
            <a:spLocks noGrp="1"/>
          </p:cNvSpPr>
          <p:nvPr>
            <p:ph type="sldNum" idx="12"/>
          </p:nvPr>
        </p:nvSpPr>
        <p:spPr>
          <a:xfrm>
            <a:off x="11292840" y="6172200"/>
            <a:ext cx="914400" cy="593725"/>
          </a:xfrm>
          <a:prstGeom prst="rect">
            <a:avLst/>
          </a:prstGeom>
          <a:noFill/>
          <a:ln>
            <a:noFill/>
          </a:ln>
        </p:spPr>
        <p:txBody>
          <a:bodyPr spcFirstLastPara="1" wrap="square" lIns="45700" tIns="45700" rIns="45700" bIns="45700"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ru-RU"/>
              <a:t>‹#›</a:t>
            </a:fld>
            <a:endParaRPr/>
          </a:p>
        </p:txBody>
      </p:sp>
      <p:sp>
        <p:nvSpPr>
          <p:cNvPr id="49" name="Google Shape;49;p13"/>
          <p:cNvSpPr/>
          <p:nvPr/>
        </p:nvSpPr>
        <p:spPr>
          <a:xfrm>
            <a:off x="0" y="0"/>
            <a:ext cx="4572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50"/>
        <p:cNvGrpSpPr/>
        <p:nvPr/>
      </p:nvGrpSpPr>
      <p:grpSpPr>
        <a:xfrm>
          <a:off x="0" y="0"/>
          <a:ext cx="0" cy="0"/>
          <a:chOff x="0" y="0"/>
          <a:chExt cx="0" cy="0"/>
        </a:xfrm>
      </p:grpSpPr>
      <p:sp>
        <p:nvSpPr>
          <p:cNvPr id="51" name="Google Shape;51;p14"/>
          <p:cNvSpPr txBox="1">
            <a:spLocks noGrp="1"/>
          </p:cNvSpPr>
          <p:nvPr>
            <p:ph type="title"/>
          </p:nvPr>
        </p:nvSpPr>
        <p:spPr>
          <a:xfrm>
            <a:off x="1261872" y="365760"/>
            <a:ext cx="9692640" cy="132556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14"/>
          <p:cNvSpPr txBox="1">
            <a:spLocks noGrp="1"/>
          </p:cNvSpPr>
          <p:nvPr>
            <p:ph type="body" idx="1"/>
          </p:nvPr>
        </p:nvSpPr>
        <p:spPr>
          <a:xfrm>
            <a:off x="1261872" y="1828800"/>
            <a:ext cx="4480560" cy="4351337"/>
          </a:xfrm>
          <a:prstGeom prst="rect">
            <a:avLst/>
          </a:prstGeom>
          <a:noFill/>
          <a:ln>
            <a:noFill/>
          </a:ln>
        </p:spPr>
        <p:txBody>
          <a:bodyPr spcFirstLastPara="1" wrap="square" lIns="91425" tIns="45700" rIns="91425" bIns="45700" anchor="t" anchorCtr="0">
            <a:normAutofit/>
          </a:bodyPr>
          <a:lstStyle>
            <a:lvl1pPr marL="457200" lvl="0" indent="-320040" algn="l">
              <a:lnSpc>
                <a:spcPct val="95000"/>
              </a:lnSpc>
              <a:spcBef>
                <a:spcPts val="1400"/>
              </a:spcBef>
              <a:spcAft>
                <a:spcPts val="0"/>
              </a:spcAft>
              <a:buSzPts val="1440"/>
              <a:buChar char="•"/>
              <a:defRPr sz="1800"/>
            </a:lvl1pPr>
            <a:lvl2pPr marL="914400" lvl="1" indent="-330200" algn="l">
              <a:lnSpc>
                <a:spcPct val="90000"/>
              </a:lnSpc>
              <a:spcBef>
                <a:spcPts val="300"/>
              </a:spcBef>
              <a:spcAft>
                <a:spcPts val="0"/>
              </a:spcAft>
              <a:buSzPts val="1600"/>
              <a:buChar char="●"/>
              <a:defRPr sz="1600"/>
            </a:lvl2pPr>
            <a:lvl3pPr marL="1371600" lvl="2" indent="-317500" algn="l">
              <a:lnSpc>
                <a:spcPct val="90000"/>
              </a:lnSpc>
              <a:spcBef>
                <a:spcPts val="300"/>
              </a:spcBef>
              <a:spcAft>
                <a:spcPts val="0"/>
              </a:spcAft>
              <a:buSzPts val="1400"/>
              <a:buChar char="●"/>
              <a:defRPr sz="1400"/>
            </a:lvl3pPr>
            <a:lvl4pPr marL="1828800" lvl="3" indent="-317500" algn="l">
              <a:lnSpc>
                <a:spcPct val="90000"/>
              </a:lnSpc>
              <a:spcBef>
                <a:spcPts val="300"/>
              </a:spcBef>
              <a:spcAft>
                <a:spcPts val="0"/>
              </a:spcAft>
              <a:buSzPts val="1400"/>
              <a:buChar char="●"/>
              <a:defRPr sz="1400"/>
            </a:lvl4pPr>
            <a:lvl5pPr marL="2286000" lvl="4" indent="-317500" algn="l">
              <a:lnSpc>
                <a:spcPct val="90000"/>
              </a:lnSpc>
              <a:spcBef>
                <a:spcPts val="300"/>
              </a:spcBef>
              <a:spcAft>
                <a:spcPts val="0"/>
              </a:spcAft>
              <a:buSzPts val="1400"/>
              <a:buChar char="●"/>
              <a:defRPr sz="1400"/>
            </a:lvl5pPr>
            <a:lvl6pPr marL="2743200" lvl="5" indent="-317500" algn="l">
              <a:lnSpc>
                <a:spcPct val="90000"/>
              </a:lnSpc>
              <a:spcBef>
                <a:spcPts val="300"/>
              </a:spcBef>
              <a:spcAft>
                <a:spcPts val="0"/>
              </a:spcAft>
              <a:buSzPts val="1400"/>
              <a:buChar char="●"/>
              <a:defRPr sz="1400"/>
            </a:lvl6pPr>
            <a:lvl7pPr marL="3200400" lvl="6" indent="-317500" algn="l">
              <a:lnSpc>
                <a:spcPct val="90000"/>
              </a:lnSpc>
              <a:spcBef>
                <a:spcPts val="300"/>
              </a:spcBef>
              <a:spcAft>
                <a:spcPts val="0"/>
              </a:spcAft>
              <a:buSzPts val="1400"/>
              <a:buChar char="●"/>
              <a:defRPr sz="1400"/>
            </a:lvl7pPr>
            <a:lvl8pPr marL="3657600" lvl="7" indent="-317500" algn="l">
              <a:lnSpc>
                <a:spcPct val="90000"/>
              </a:lnSpc>
              <a:spcBef>
                <a:spcPts val="300"/>
              </a:spcBef>
              <a:spcAft>
                <a:spcPts val="0"/>
              </a:spcAft>
              <a:buSzPts val="1400"/>
              <a:buChar char="●"/>
              <a:defRPr sz="1400"/>
            </a:lvl8pPr>
            <a:lvl9pPr marL="4114800" lvl="8" indent="-317500" algn="l">
              <a:lnSpc>
                <a:spcPct val="90000"/>
              </a:lnSpc>
              <a:spcBef>
                <a:spcPts val="300"/>
              </a:spcBef>
              <a:spcAft>
                <a:spcPts val="300"/>
              </a:spcAft>
              <a:buSzPts val="1400"/>
              <a:buChar char="●"/>
              <a:defRPr sz="1400"/>
            </a:lvl9pPr>
          </a:lstStyle>
          <a:p>
            <a:endParaRPr/>
          </a:p>
        </p:txBody>
      </p:sp>
      <p:sp>
        <p:nvSpPr>
          <p:cNvPr id="53" name="Google Shape;53;p14"/>
          <p:cNvSpPr txBox="1">
            <a:spLocks noGrp="1"/>
          </p:cNvSpPr>
          <p:nvPr>
            <p:ph type="body" idx="2"/>
          </p:nvPr>
        </p:nvSpPr>
        <p:spPr>
          <a:xfrm>
            <a:off x="6126480" y="1828800"/>
            <a:ext cx="4480560" cy="4351337"/>
          </a:xfrm>
          <a:prstGeom prst="rect">
            <a:avLst/>
          </a:prstGeom>
          <a:noFill/>
          <a:ln>
            <a:noFill/>
          </a:ln>
        </p:spPr>
        <p:txBody>
          <a:bodyPr spcFirstLastPara="1" wrap="square" lIns="91425" tIns="45700" rIns="91425" bIns="45700" anchor="t" anchorCtr="0">
            <a:normAutofit/>
          </a:bodyPr>
          <a:lstStyle>
            <a:lvl1pPr marL="457200" lvl="0" indent="-320040" algn="l">
              <a:lnSpc>
                <a:spcPct val="95000"/>
              </a:lnSpc>
              <a:spcBef>
                <a:spcPts val="1400"/>
              </a:spcBef>
              <a:spcAft>
                <a:spcPts val="0"/>
              </a:spcAft>
              <a:buSzPts val="1440"/>
              <a:buChar char="•"/>
              <a:defRPr sz="1800"/>
            </a:lvl1pPr>
            <a:lvl2pPr marL="914400" lvl="1" indent="-330200" algn="l">
              <a:lnSpc>
                <a:spcPct val="90000"/>
              </a:lnSpc>
              <a:spcBef>
                <a:spcPts val="300"/>
              </a:spcBef>
              <a:spcAft>
                <a:spcPts val="0"/>
              </a:spcAft>
              <a:buSzPts val="1600"/>
              <a:buChar char="●"/>
              <a:defRPr sz="1600"/>
            </a:lvl2pPr>
            <a:lvl3pPr marL="1371600" lvl="2" indent="-317500" algn="l">
              <a:lnSpc>
                <a:spcPct val="90000"/>
              </a:lnSpc>
              <a:spcBef>
                <a:spcPts val="300"/>
              </a:spcBef>
              <a:spcAft>
                <a:spcPts val="0"/>
              </a:spcAft>
              <a:buSzPts val="1400"/>
              <a:buChar char="●"/>
              <a:defRPr sz="1400"/>
            </a:lvl3pPr>
            <a:lvl4pPr marL="1828800" lvl="3" indent="-317500" algn="l">
              <a:lnSpc>
                <a:spcPct val="90000"/>
              </a:lnSpc>
              <a:spcBef>
                <a:spcPts val="300"/>
              </a:spcBef>
              <a:spcAft>
                <a:spcPts val="0"/>
              </a:spcAft>
              <a:buSzPts val="1400"/>
              <a:buChar char="●"/>
              <a:defRPr sz="1400"/>
            </a:lvl4pPr>
            <a:lvl5pPr marL="2286000" lvl="4" indent="-317500" algn="l">
              <a:lnSpc>
                <a:spcPct val="90000"/>
              </a:lnSpc>
              <a:spcBef>
                <a:spcPts val="300"/>
              </a:spcBef>
              <a:spcAft>
                <a:spcPts val="0"/>
              </a:spcAft>
              <a:buSzPts val="1400"/>
              <a:buChar char="●"/>
              <a:defRPr sz="1400"/>
            </a:lvl5pPr>
            <a:lvl6pPr marL="2743200" lvl="5" indent="-317500" algn="l">
              <a:lnSpc>
                <a:spcPct val="90000"/>
              </a:lnSpc>
              <a:spcBef>
                <a:spcPts val="300"/>
              </a:spcBef>
              <a:spcAft>
                <a:spcPts val="0"/>
              </a:spcAft>
              <a:buSzPts val="1400"/>
              <a:buChar char="●"/>
              <a:defRPr sz="1400"/>
            </a:lvl6pPr>
            <a:lvl7pPr marL="3200400" lvl="6" indent="-317500" algn="l">
              <a:lnSpc>
                <a:spcPct val="90000"/>
              </a:lnSpc>
              <a:spcBef>
                <a:spcPts val="300"/>
              </a:spcBef>
              <a:spcAft>
                <a:spcPts val="0"/>
              </a:spcAft>
              <a:buSzPts val="1400"/>
              <a:buChar char="●"/>
              <a:defRPr sz="1400"/>
            </a:lvl7pPr>
            <a:lvl8pPr marL="3657600" lvl="7" indent="-317500" algn="l">
              <a:lnSpc>
                <a:spcPct val="90000"/>
              </a:lnSpc>
              <a:spcBef>
                <a:spcPts val="300"/>
              </a:spcBef>
              <a:spcAft>
                <a:spcPts val="0"/>
              </a:spcAft>
              <a:buSzPts val="1400"/>
              <a:buChar char="●"/>
              <a:defRPr sz="1400"/>
            </a:lvl8pPr>
            <a:lvl9pPr marL="4114800" lvl="8" indent="-317500" algn="l">
              <a:lnSpc>
                <a:spcPct val="90000"/>
              </a:lnSpc>
              <a:spcBef>
                <a:spcPts val="300"/>
              </a:spcBef>
              <a:spcAft>
                <a:spcPts val="300"/>
              </a:spcAft>
              <a:buSzPts val="1400"/>
              <a:buChar char="●"/>
              <a:defRPr sz="1400"/>
            </a:lvl9pPr>
          </a:lstStyle>
          <a:p>
            <a:endParaRPr/>
          </a:p>
        </p:txBody>
      </p:sp>
      <p:sp>
        <p:nvSpPr>
          <p:cNvPr id="54" name="Google Shape;54;p14"/>
          <p:cNvSpPr txBox="1">
            <a:spLocks noGrp="1"/>
          </p:cNvSpPr>
          <p:nvPr>
            <p:ph type="dt" idx="10"/>
          </p:nvPr>
        </p:nvSpPr>
        <p:spPr>
          <a:xfrm rot="-5400000">
            <a:off x="10797542" y="998537"/>
            <a:ext cx="19049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4"/>
          <p:cNvSpPr txBox="1">
            <a:spLocks noGrp="1"/>
          </p:cNvSpPr>
          <p:nvPr>
            <p:ph type="ftr" idx="11"/>
          </p:nvPr>
        </p:nvSpPr>
        <p:spPr>
          <a:xfrm rot="-5400000">
            <a:off x="9959341" y="4046537"/>
            <a:ext cx="358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4"/>
          <p:cNvSpPr txBox="1">
            <a:spLocks noGrp="1"/>
          </p:cNvSpPr>
          <p:nvPr>
            <p:ph type="sldNum" idx="12"/>
          </p:nvPr>
        </p:nvSpPr>
        <p:spPr>
          <a:xfrm>
            <a:off x="11292840" y="6172200"/>
            <a:ext cx="914400" cy="593725"/>
          </a:xfrm>
          <a:prstGeom prst="rect">
            <a:avLst/>
          </a:prstGeom>
          <a:noFill/>
          <a:ln>
            <a:noFill/>
          </a:ln>
        </p:spPr>
        <p:txBody>
          <a:bodyPr spcFirstLastPara="1" wrap="square" lIns="45700" tIns="45700" rIns="45700" bIns="45700"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57"/>
        <p:cNvGrpSpPr/>
        <p:nvPr/>
      </p:nvGrpSpPr>
      <p:grpSpPr>
        <a:xfrm>
          <a:off x="0" y="0"/>
          <a:ext cx="0" cy="0"/>
          <a:chOff x="0" y="0"/>
          <a:chExt cx="0" cy="0"/>
        </a:xfrm>
      </p:grpSpPr>
      <p:sp>
        <p:nvSpPr>
          <p:cNvPr id="58" name="Google Shape;58;p15"/>
          <p:cNvSpPr txBox="1">
            <a:spLocks noGrp="1"/>
          </p:cNvSpPr>
          <p:nvPr>
            <p:ph type="title"/>
          </p:nvPr>
        </p:nvSpPr>
        <p:spPr>
          <a:xfrm>
            <a:off x="1261872" y="365760"/>
            <a:ext cx="9692640" cy="132556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15"/>
          <p:cNvSpPr txBox="1">
            <a:spLocks noGrp="1"/>
          </p:cNvSpPr>
          <p:nvPr>
            <p:ph type="body" idx="1"/>
          </p:nvPr>
        </p:nvSpPr>
        <p:spPr>
          <a:xfrm>
            <a:off x="1261872" y="1713655"/>
            <a:ext cx="4480560" cy="731520"/>
          </a:xfrm>
          <a:prstGeom prst="rect">
            <a:avLst/>
          </a:prstGeom>
          <a:noFill/>
          <a:ln>
            <a:noFill/>
          </a:ln>
        </p:spPr>
        <p:txBody>
          <a:bodyPr spcFirstLastPara="1" wrap="square" lIns="91425" tIns="45700" rIns="91425" bIns="45700" anchor="b" anchorCtr="0">
            <a:normAutofit/>
          </a:bodyPr>
          <a:lstStyle>
            <a:lvl1pPr marL="457200" lvl="0" indent="-228600" algn="l">
              <a:lnSpc>
                <a:spcPct val="95000"/>
              </a:lnSpc>
              <a:spcBef>
                <a:spcPts val="0"/>
              </a:spcBef>
              <a:spcAft>
                <a:spcPts val="0"/>
              </a:spcAft>
              <a:buSzPts val="1600"/>
              <a:buNone/>
              <a:defRPr sz="2000" b="0">
                <a:solidFill>
                  <a:schemeClr val="dk2"/>
                </a:solidFill>
              </a:defRPr>
            </a:lvl1pPr>
            <a:lvl2pPr marL="914400" lvl="1" indent="-228600" algn="l">
              <a:lnSpc>
                <a:spcPct val="90000"/>
              </a:lnSpc>
              <a:spcBef>
                <a:spcPts val="300"/>
              </a:spcBef>
              <a:spcAft>
                <a:spcPts val="0"/>
              </a:spcAft>
              <a:buSzPts val="2000"/>
              <a:buNone/>
              <a:defRPr sz="2000" b="1"/>
            </a:lvl2pPr>
            <a:lvl3pPr marL="1371600" lvl="2" indent="-228600" algn="l">
              <a:lnSpc>
                <a:spcPct val="90000"/>
              </a:lnSpc>
              <a:spcBef>
                <a:spcPts val="300"/>
              </a:spcBef>
              <a:spcAft>
                <a:spcPts val="0"/>
              </a:spcAft>
              <a:buSzPts val="1800"/>
              <a:buNone/>
              <a:defRPr sz="1800" b="1"/>
            </a:lvl3pPr>
            <a:lvl4pPr marL="1828800" lvl="3" indent="-228600" algn="l">
              <a:lnSpc>
                <a:spcPct val="90000"/>
              </a:lnSpc>
              <a:spcBef>
                <a:spcPts val="300"/>
              </a:spcBef>
              <a:spcAft>
                <a:spcPts val="0"/>
              </a:spcAft>
              <a:buSzPts val="1600"/>
              <a:buNone/>
              <a:defRPr sz="1600" b="1"/>
            </a:lvl4pPr>
            <a:lvl5pPr marL="2286000" lvl="4" indent="-228600" algn="l">
              <a:lnSpc>
                <a:spcPct val="90000"/>
              </a:lnSpc>
              <a:spcBef>
                <a:spcPts val="300"/>
              </a:spcBef>
              <a:spcAft>
                <a:spcPts val="0"/>
              </a:spcAft>
              <a:buSzPts val="1600"/>
              <a:buNone/>
              <a:defRPr sz="1600" b="1"/>
            </a:lvl5pPr>
            <a:lvl6pPr marL="2743200" lvl="5" indent="-228600" algn="l">
              <a:lnSpc>
                <a:spcPct val="90000"/>
              </a:lnSpc>
              <a:spcBef>
                <a:spcPts val="300"/>
              </a:spcBef>
              <a:spcAft>
                <a:spcPts val="0"/>
              </a:spcAft>
              <a:buSzPts val="1600"/>
              <a:buNone/>
              <a:defRPr sz="1600" b="1"/>
            </a:lvl6pPr>
            <a:lvl7pPr marL="3200400" lvl="6" indent="-228600" algn="l">
              <a:lnSpc>
                <a:spcPct val="90000"/>
              </a:lnSpc>
              <a:spcBef>
                <a:spcPts val="300"/>
              </a:spcBef>
              <a:spcAft>
                <a:spcPts val="0"/>
              </a:spcAft>
              <a:buSzPts val="1600"/>
              <a:buNone/>
              <a:defRPr sz="1600" b="1"/>
            </a:lvl7pPr>
            <a:lvl8pPr marL="3657600" lvl="7" indent="-228600" algn="l">
              <a:lnSpc>
                <a:spcPct val="90000"/>
              </a:lnSpc>
              <a:spcBef>
                <a:spcPts val="300"/>
              </a:spcBef>
              <a:spcAft>
                <a:spcPts val="0"/>
              </a:spcAft>
              <a:buSzPts val="1600"/>
              <a:buNone/>
              <a:defRPr sz="1600" b="1"/>
            </a:lvl8pPr>
            <a:lvl9pPr marL="4114800" lvl="8" indent="-228600" algn="l">
              <a:lnSpc>
                <a:spcPct val="90000"/>
              </a:lnSpc>
              <a:spcBef>
                <a:spcPts val="300"/>
              </a:spcBef>
              <a:spcAft>
                <a:spcPts val="300"/>
              </a:spcAft>
              <a:buSzPts val="1600"/>
              <a:buNone/>
              <a:defRPr sz="1600" b="1"/>
            </a:lvl9pPr>
          </a:lstStyle>
          <a:p>
            <a:endParaRPr/>
          </a:p>
        </p:txBody>
      </p:sp>
      <p:sp>
        <p:nvSpPr>
          <p:cNvPr id="60" name="Google Shape;60;p15"/>
          <p:cNvSpPr txBox="1">
            <a:spLocks noGrp="1"/>
          </p:cNvSpPr>
          <p:nvPr>
            <p:ph type="body" idx="2"/>
          </p:nvPr>
        </p:nvSpPr>
        <p:spPr>
          <a:xfrm>
            <a:off x="1261872" y="2507550"/>
            <a:ext cx="4480560" cy="3664650"/>
          </a:xfrm>
          <a:prstGeom prst="rect">
            <a:avLst/>
          </a:prstGeom>
          <a:noFill/>
          <a:ln>
            <a:noFill/>
          </a:ln>
        </p:spPr>
        <p:txBody>
          <a:bodyPr spcFirstLastPara="1" wrap="square" lIns="91425" tIns="45700" rIns="91425" bIns="45700" anchor="t" anchorCtr="0">
            <a:normAutofit/>
          </a:bodyPr>
          <a:lstStyle>
            <a:lvl1pPr marL="457200" lvl="0" indent="-320040" algn="l">
              <a:lnSpc>
                <a:spcPct val="95000"/>
              </a:lnSpc>
              <a:spcBef>
                <a:spcPts val="1400"/>
              </a:spcBef>
              <a:spcAft>
                <a:spcPts val="0"/>
              </a:spcAft>
              <a:buSzPts val="1440"/>
              <a:buChar char="•"/>
              <a:defRPr sz="1800"/>
            </a:lvl1pPr>
            <a:lvl2pPr marL="914400" lvl="1" indent="-330200" algn="l">
              <a:lnSpc>
                <a:spcPct val="90000"/>
              </a:lnSpc>
              <a:spcBef>
                <a:spcPts val="300"/>
              </a:spcBef>
              <a:spcAft>
                <a:spcPts val="0"/>
              </a:spcAft>
              <a:buSzPts val="1600"/>
              <a:buChar char="●"/>
              <a:defRPr sz="1600"/>
            </a:lvl2pPr>
            <a:lvl3pPr marL="1371600" lvl="2" indent="-317500" algn="l">
              <a:lnSpc>
                <a:spcPct val="90000"/>
              </a:lnSpc>
              <a:spcBef>
                <a:spcPts val="300"/>
              </a:spcBef>
              <a:spcAft>
                <a:spcPts val="0"/>
              </a:spcAft>
              <a:buSzPts val="1400"/>
              <a:buChar char="●"/>
              <a:defRPr sz="1400"/>
            </a:lvl3pPr>
            <a:lvl4pPr marL="1828800" lvl="3" indent="-317500" algn="l">
              <a:lnSpc>
                <a:spcPct val="90000"/>
              </a:lnSpc>
              <a:spcBef>
                <a:spcPts val="300"/>
              </a:spcBef>
              <a:spcAft>
                <a:spcPts val="0"/>
              </a:spcAft>
              <a:buSzPts val="1400"/>
              <a:buChar char="●"/>
              <a:defRPr sz="1400"/>
            </a:lvl4pPr>
            <a:lvl5pPr marL="2286000" lvl="4" indent="-317500" algn="l">
              <a:lnSpc>
                <a:spcPct val="90000"/>
              </a:lnSpc>
              <a:spcBef>
                <a:spcPts val="300"/>
              </a:spcBef>
              <a:spcAft>
                <a:spcPts val="0"/>
              </a:spcAft>
              <a:buSzPts val="1400"/>
              <a:buChar char="●"/>
              <a:defRPr sz="1400"/>
            </a:lvl5pPr>
            <a:lvl6pPr marL="2743200" lvl="5" indent="-317500" algn="l">
              <a:lnSpc>
                <a:spcPct val="90000"/>
              </a:lnSpc>
              <a:spcBef>
                <a:spcPts val="300"/>
              </a:spcBef>
              <a:spcAft>
                <a:spcPts val="0"/>
              </a:spcAft>
              <a:buSzPts val="1400"/>
              <a:buChar char="●"/>
              <a:defRPr sz="1400"/>
            </a:lvl6pPr>
            <a:lvl7pPr marL="3200400" lvl="6" indent="-317500" algn="l">
              <a:lnSpc>
                <a:spcPct val="90000"/>
              </a:lnSpc>
              <a:spcBef>
                <a:spcPts val="300"/>
              </a:spcBef>
              <a:spcAft>
                <a:spcPts val="0"/>
              </a:spcAft>
              <a:buSzPts val="1400"/>
              <a:buChar char="●"/>
              <a:defRPr sz="1400"/>
            </a:lvl7pPr>
            <a:lvl8pPr marL="3657600" lvl="7" indent="-317500" algn="l">
              <a:lnSpc>
                <a:spcPct val="90000"/>
              </a:lnSpc>
              <a:spcBef>
                <a:spcPts val="300"/>
              </a:spcBef>
              <a:spcAft>
                <a:spcPts val="0"/>
              </a:spcAft>
              <a:buSzPts val="1400"/>
              <a:buChar char="●"/>
              <a:defRPr sz="1400"/>
            </a:lvl8pPr>
            <a:lvl9pPr marL="4114800" lvl="8" indent="-317500" algn="l">
              <a:lnSpc>
                <a:spcPct val="90000"/>
              </a:lnSpc>
              <a:spcBef>
                <a:spcPts val="300"/>
              </a:spcBef>
              <a:spcAft>
                <a:spcPts val="300"/>
              </a:spcAft>
              <a:buSzPts val="1400"/>
              <a:buChar char="●"/>
              <a:defRPr sz="1400"/>
            </a:lvl9pPr>
          </a:lstStyle>
          <a:p>
            <a:endParaRPr/>
          </a:p>
        </p:txBody>
      </p:sp>
      <p:sp>
        <p:nvSpPr>
          <p:cNvPr id="61" name="Google Shape;61;p15"/>
          <p:cNvSpPr txBox="1">
            <a:spLocks noGrp="1"/>
          </p:cNvSpPr>
          <p:nvPr>
            <p:ph type="body" idx="3"/>
          </p:nvPr>
        </p:nvSpPr>
        <p:spPr>
          <a:xfrm>
            <a:off x="6126480" y="1713655"/>
            <a:ext cx="4480560" cy="731520"/>
          </a:xfrm>
          <a:prstGeom prst="rect">
            <a:avLst/>
          </a:prstGeom>
          <a:noFill/>
          <a:ln>
            <a:noFill/>
          </a:ln>
        </p:spPr>
        <p:txBody>
          <a:bodyPr spcFirstLastPara="1" wrap="square" lIns="91425" tIns="45700" rIns="91425" bIns="45700" anchor="b" anchorCtr="0">
            <a:normAutofit/>
          </a:bodyPr>
          <a:lstStyle>
            <a:lvl1pPr marL="457200" lvl="0" indent="-228600" algn="l">
              <a:lnSpc>
                <a:spcPct val="95000"/>
              </a:lnSpc>
              <a:spcBef>
                <a:spcPts val="0"/>
              </a:spcBef>
              <a:spcAft>
                <a:spcPts val="0"/>
              </a:spcAft>
              <a:buSzPts val="1600"/>
              <a:buNone/>
              <a:defRPr sz="2000" b="0">
                <a:solidFill>
                  <a:schemeClr val="dk2"/>
                </a:solidFill>
                <a:latin typeface="Century Schoolbook"/>
                <a:ea typeface="Century Schoolbook"/>
                <a:cs typeface="Century Schoolbook"/>
                <a:sym typeface="Century Schoolbook"/>
              </a:defRPr>
            </a:lvl1pPr>
            <a:lvl2pPr marL="914400" lvl="1" indent="-228600" algn="l">
              <a:lnSpc>
                <a:spcPct val="90000"/>
              </a:lnSpc>
              <a:spcBef>
                <a:spcPts val="300"/>
              </a:spcBef>
              <a:spcAft>
                <a:spcPts val="0"/>
              </a:spcAft>
              <a:buSzPts val="2000"/>
              <a:buNone/>
              <a:defRPr sz="2000" b="1"/>
            </a:lvl2pPr>
            <a:lvl3pPr marL="1371600" lvl="2" indent="-228600" algn="l">
              <a:lnSpc>
                <a:spcPct val="90000"/>
              </a:lnSpc>
              <a:spcBef>
                <a:spcPts val="300"/>
              </a:spcBef>
              <a:spcAft>
                <a:spcPts val="0"/>
              </a:spcAft>
              <a:buSzPts val="1800"/>
              <a:buNone/>
              <a:defRPr sz="1800" b="1"/>
            </a:lvl3pPr>
            <a:lvl4pPr marL="1828800" lvl="3" indent="-228600" algn="l">
              <a:lnSpc>
                <a:spcPct val="90000"/>
              </a:lnSpc>
              <a:spcBef>
                <a:spcPts val="300"/>
              </a:spcBef>
              <a:spcAft>
                <a:spcPts val="0"/>
              </a:spcAft>
              <a:buSzPts val="1600"/>
              <a:buNone/>
              <a:defRPr sz="1600" b="1"/>
            </a:lvl4pPr>
            <a:lvl5pPr marL="2286000" lvl="4" indent="-228600" algn="l">
              <a:lnSpc>
                <a:spcPct val="90000"/>
              </a:lnSpc>
              <a:spcBef>
                <a:spcPts val="300"/>
              </a:spcBef>
              <a:spcAft>
                <a:spcPts val="0"/>
              </a:spcAft>
              <a:buSzPts val="1600"/>
              <a:buNone/>
              <a:defRPr sz="1600" b="1"/>
            </a:lvl5pPr>
            <a:lvl6pPr marL="2743200" lvl="5" indent="-228600" algn="l">
              <a:lnSpc>
                <a:spcPct val="90000"/>
              </a:lnSpc>
              <a:spcBef>
                <a:spcPts val="300"/>
              </a:spcBef>
              <a:spcAft>
                <a:spcPts val="0"/>
              </a:spcAft>
              <a:buSzPts val="1600"/>
              <a:buNone/>
              <a:defRPr sz="1600" b="1"/>
            </a:lvl6pPr>
            <a:lvl7pPr marL="3200400" lvl="6" indent="-228600" algn="l">
              <a:lnSpc>
                <a:spcPct val="90000"/>
              </a:lnSpc>
              <a:spcBef>
                <a:spcPts val="300"/>
              </a:spcBef>
              <a:spcAft>
                <a:spcPts val="0"/>
              </a:spcAft>
              <a:buSzPts val="1600"/>
              <a:buNone/>
              <a:defRPr sz="1600" b="1"/>
            </a:lvl7pPr>
            <a:lvl8pPr marL="3657600" lvl="7" indent="-228600" algn="l">
              <a:lnSpc>
                <a:spcPct val="90000"/>
              </a:lnSpc>
              <a:spcBef>
                <a:spcPts val="300"/>
              </a:spcBef>
              <a:spcAft>
                <a:spcPts val="0"/>
              </a:spcAft>
              <a:buSzPts val="1600"/>
              <a:buNone/>
              <a:defRPr sz="1600" b="1"/>
            </a:lvl8pPr>
            <a:lvl9pPr marL="4114800" lvl="8" indent="-228600" algn="l">
              <a:lnSpc>
                <a:spcPct val="90000"/>
              </a:lnSpc>
              <a:spcBef>
                <a:spcPts val="300"/>
              </a:spcBef>
              <a:spcAft>
                <a:spcPts val="300"/>
              </a:spcAft>
              <a:buSzPts val="1600"/>
              <a:buNone/>
              <a:defRPr sz="1600" b="1"/>
            </a:lvl9pPr>
          </a:lstStyle>
          <a:p>
            <a:endParaRPr/>
          </a:p>
        </p:txBody>
      </p:sp>
      <p:sp>
        <p:nvSpPr>
          <p:cNvPr id="62" name="Google Shape;62;p15"/>
          <p:cNvSpPr txBox="1">
            <a:spLocks noGrp="1"/>
          </p:cNvSpPr>
          <p:nvPr>
            <p:ph type="body" idx="4"/>
          </p:nvPr>
        </p:nvSpPr>
        <p:spPr>
          <a:xfrm>
            <a:off x="6126480" y="2507550"/>
            <a:ext cx="4480560" cy="3664650"/>
          </a:xfrm>
          <a:prstGeom prst="rect">
            <a:avLst/>
          </a:prstGeom>
          <a:noFill/>
          <a:ln>
            <a:noFill/>
          </a:ln>
        </p:spPr>
        <p:txBody>
          <a:bodyPr spcFirstLastPara="1" wrap="square" lIns="91425" tIns="45700" rIns="91425" bIns="45700" anchor="t" anchorCtr="0">
            <a:normAutofit/>
          </a:bodyPr>
          <a:lstStyle>
            <a:lvl1pPr marL="457200" lvl="0" indent="-320040" algn="l">
              <a:lnSpc>
                <a:spcPct val="95000"/>
              </a:lnSpc>
              <a:spcBef>
                <a:spcPts val="1400"/>
              </a:spcBef>
              <a:spcAft>
                <a:spcPts val="0"/>
              </a:spcAft>
              <a:buSzPts val="1440"/>
              <a:buChar char="•"/>
              <a:defRPr sz="1800"/>
            </a:lvl1pPr>
            <a:lvl2pPr marL="914400" lvl="1" indent="-330200" algn="l">
              <a:lnSpc>
                <a:spcPct val="90000"/>
              </a:lnSpc>
              <a:spcBef>
                <a:spcPts val="300"/>
              </a:spcBef>
              <a:spcAft>
                <a:spcPts val="0"/>
              </a:spcAft>
              <a:buSzPts val="1600"/>
              <a:buChar char="●"/>
              <a:defRPr sz="1600"/>
            </a:lvl2pPr>
            <a:lvl3pPr marL="1371600" lvl="2" indent="-317500" algn="l">
              <a:lnSpc>
                <a:spcPct val="90000"/>
              </a:lnSpc>
              <a:spcBef>
                <a:spcPts val="300"/>
              </a:spcBef>
              <a:spcAft>
                <a:spcPts val="0"/>
              </a:spcAft>
              <a:buSzPts val="1400"/>
              <a:buChar char="●"/>
              <a:defRPr sz="1400"/>
            </a:lvl3pPr>
            <a:lvl4pPr marL="1828800" lvl="3" indent="-317500" algn="l">
              <a:lnSpc>
                <a:spcPct val="90000"/>
              </a:lnSpc>
              <a:spcBef>
                <a:spcPts val="300"/>
              </a:spcBef>
              <a:spcAft>
                <a:spcPts val="0"/>
              </a:spcAft>
              <a:buSzPts val="1400"/>
              <a:buChar char="●"/>
              <a:defRPr sz="1400"/>
            </a:lvl4pPr>
            <a:lvl5pPr marL="2286000" lvl="4" indent="-317500" algn="l">
              <a:lnSpc>
                <a:spcPct val="90000"/>
              </a:lnSpc>
              <a:spcBef>
                <a:spcPts val="300"/>
              </a:spcBef>
              <a:spcAft>
                <a:spcPts val="0"/>
              </a:spcAft>
              <a:buSzPts val="1400"/>
              <a:buChar char="●"/>
              <a:defRPr sz="1400"/>
            </a:lvl5pPr>
            <a:lvl6pPr marL="2743200" lvl="5" indent="-317500" algn="l">
              <a:lnSpc>
                <a:spcPct val="90000"/>
              </a:lnSpc>
              <a:spcBef>
                <a:spcPts val="300"/>
              </a:spcBef>
              <a:spcAft>
                <a:spcPts val="0"/>
              </a:spcAft>
              <a:buSzPts val="1400"/>
              <a:buChar char="●"/>
              <a:defRPr sz="1400"/>
            </a:lvl6pPr>
            <a:lvl7pPr marL="3200400" lvl="6" indent="-317500" algn="l">
              <a:lnSpc>
                <a:spcPct val="90000"/>
              </a:lnSpc>
              <a:spcBef>
                <a:spcPts val="300"/>
              </a:spcBef>
              <a:spcAft>
                <a:spcPts val="0"/>
              </a:spcAft>
              <a:buSzPts val="1400"/>
              <a:buChar char="●"/>
              <a:defRPr sz="1400"/>
            </a:lvl7pPr>
            <a:lvl8pPr marL="3657600" lvl="7" indent="-317500" algn="l">
              <a:lnSpc>
                <a:spcPct val="90000"/>
              </a:lnSpc>
              <a:spcBef>
                <a:spcPts val="300"/>
              </a:spcBef>
              <a:spcAft>
                <a:spcPts val="0"/>
              </a:spcAft>
              <a:buSzPts val="1400"/>
              <a:buChar char="●"/>
              <a:defRPr sz="1400"/>
            </a:lvl8pPr>
            <a:lvl9pPr marL="4114800" lvl="8" indent="-317500" algn="l">
              <a:lnSpc>
                <a:spcPct val="90000"/>
              </a:lnSpc>
              <a:spcBef>
                <a:spcPts val="300"/>
              </a:spcBef>
              <a:spcAft>
                <a:spcPts val="300"/>
              </a:spcAft>
              <a:buSzPts val="1400"/>
              <a:buChar char="●"/>
              <a:defRPr sz="1400"/>
            </a:lvl9pPr>
          </a:lstStyle>
          <a:p>
            <a:endParaRPr/>
          </a:p>
        </p:txBody>
      </p:sp>
      <p:sp>
        <p:nvSpPr>
          <p:cNvPr id="63" name="Google Shape;63;p15"/>
          <p:cNvSpPr txBox="1">
            <a:spLocks noGrp="1"/>
          </p:cNvSpPr>
          <p:nvPr>
            <p:ph type="dt" idx="10"/>
          </p:nvPr>
        </p:nvSpPr>
        <p:spPr>
          <a:xfrm rot="-5400000">
            <a:off x="10797542" y="998537"/>
            <a:ext cx="19049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5"/>
          <p:cNvSpPr txBox="1">
            <a:spLocks noGrp="1"/>
          </p:cNvSpPr>
          <p:nvPr>
            <p:ph type="ftr" idx="11"/>
          </p:nvPr>
        </p:nvSpPr>
        <p:spPr>
          <a:xfrm rot="-5400000">
            <a:off x="9959341" y="4046537"/>
            <a:ext cx="358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5"/>
          <p:cNvSpPr txBox="1">
            <a:spLocks noGrp="1"/>
          </p:cNvSpPr>
          <p:nvPr>
            <p:ph type="sldNum" idx="12"/>
          </p:nvPr>
        </p:nvSpPr>
        <p:spPr>
          <a:xfrm>
            <a:off x="11292840" y="6172200"/>
            <a:ext cx="914400" cy="593725"/>
          </a:xfrm>
          <a:prstGeom prst="rect">
            <a:avLst/>
          </a:prstGeom>
          <a:noFill/>
          <a:ln>
            <a:noFill/>
          </a:ln>
        </p:spPr>
        <p:txBody>
          <a:bodyPr spcFirstLastPara="1" wrap="square" lIns="45700" tIns="45700" rIns="45700" bIns="45700"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1261872" y="365760"/>
            <a:ext cx="9692640" cy="132556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16"/>
          <p:cNvSpPr txBox="1">
            <a:spLocks noGrp="1"/>
          </p:cNvSpPr>
          <p:nvPr>
            <p:ph type="dt" idx="10"/>
          </p:nvPr>
        </p:nvSpPr>
        <p:spPr>
          <a:xfrm rot="-5400000">
            <a:off x="10797542" y="998537"/>
            <a:ext cx="19049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6"/>
          <p:cNvSpPr txBox="1">
            <a:spLocks noGrp="1"/>
          </p:cNvSpPr>
          <p:nvPr>
            <p:ph type="ftr" idx="11"/>
          </p:nvPr>
        </p:nvSpPr>
        <p:spPr>
          <a:xfrm rot="-5400000">
            <a:off x="9959341" y="4046537"/>
            <a:ext cx="358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6"/>
          <p:cNvSpPr txBox="1">
            <a:spLocks noGrp="1"/>
          </p:cNvSpPr>
          <p:nvPr>
            <p:ph type="sldNum" idx="12"/>
          </p:nvPr>
        </p:nvSpPr>
        <p:spPr>
          <a:xfrm>
            <a:off x="11292840" y="6172200"/>
            <a:ext cx="914400" cy="593725"/>
          </a:xfrm>
          <a:prstGeom prst="rect">
            <a:avLst/>
          </a:prstGeom>
          <a:noFill/>
          <a:ln>
            <a:noFill/>
          </a:ln>
        </p:spPr>
        <p:txBody>
          <a:bodyPr spcFirstLastPara="1" wrap="square" lIns="45700" tIns="45700" rIns="45700" bIns="45700"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71"/>
        <p:cNvGrpSpPr/>
        <p:nvPr/>
      </p:nvGrpSpPr>
      <p:grpSpPr>
        <a:xfrm>
          <a:off x="0" y="0"/>
          <a:ext cx="0" cy="0"/>
          <a:chOff x="0" y="0"/>
          <a:chExt cx="0" cy="0"/>
        </a:xfrm>
      </p:grpSpPr>
      <p:sp>
        <p:nvSpPr>
          <p:cNvPr id="72" name="Google Shape;72;p17"/>
          <p:cNvSpPr txBox="1">
            <a:spLocks noGrp="1"/>
          </p:cNvSpPr>
          <p:nvPr>
            <p:ph type="title"/>
          </p:nvPr>
        </p:nvSpPr>
        <p:spPr>
          <a:xfrm>
            <a:off x="841248" y="457200"/>
            <a:ext cx="3200400" cy="160019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entury Schoolbook"/>
              <a:buNone/>
              <a:defRPr sz="32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7"/>
          <p:cNvSpPr txBox="1">
            <a:spLocks noGrp="1"/>
          </p:cNvSpPr>
          <p:nvPr>
            <p:ph type="body" idx="1"/>
          </p:nvPr>
        </p:nvSpPr>
        <p:spPr>
          <a:xfrm>
            <a:off x="4504267" y="685800"/>
            <a:ext cx="6079066" cy="5486400"/>
          </a:xfrm>
          <a:prstGeom prst="rect">
            <a:avLst/>
          </a:prstGeom>
          <a:noFill/>
          <a:ln>
            <a:noFill/>
          </a:ln>
        </p:spPr>
        <p:txBody>
          <a:bodyPr spcFirstLastPara="1" wrap="square" lIns="91425" tIns="45700" rIns="91425" bIns="45700" anchor="t" anchorCtr="0">
            <a:normAutofit/>
          </a:bodyPr>
          <a:lstStyle>
            <a:lvl1pPr marL="457200" lvl="0" indent="-330200" algn="l">
              <a:lnSpc>
                <a:spcPct val="95000"/>
              </a:lnSpc>
              <a:spcBef>
                <a:spcPts val="1400"/>
              </a:spcBef>
              <a:spcAft>
                <a:spcPts val="0"/>
              </a:spcAft>
              <a:buSzPts val="1600"/>
              <a:buChar char="•"/>
              <a:defRPr sz="2000"/>
            </a:lvl1pPr>
            <a:lvl2pPr marL="914400" lvl="1" indent="-342900" algn="l">
              <a:lnSpc>
                <a:spcPct val="90000"/>
              </a:lnSpc>
              <a:spcBef>
                <a:spcPts val="300"/>
              </a:spcBef>
              <a:spcAft>
                <a:spcPts val="0"/>
              </a:spcAft>
              <a:buSzPts val="1800"/>
              <a:buChar char="●"/>
              <a:defRPr sz="1800"/>
            </a:lvl2pPr>
            <a:lvl3pPr marL="1371600" lvl="2" indent="-330200" algn="l">
              <a:lnSpc>
                <a:spcPct val="90000"/>
              </a:lnSpc>
              <a:spcBef>
                <a:spcPts val="300"/>
              </a:spcBef>
              <a:spcAft>
                <a:spcPts val="0"/>
              </a:spcAft>
              <a:buSzPts val="1600"/>
              <a:buChar char="●"/>
              <a:defRPr sz="1600"/>
            </a:lvl3pPr>
            <a:lvl4pPr marL="1828800" lvl="3" indent="-317500" algn="l">
              <a:lnSpc>
                <a:spcPct val="90000"/>
              </a:lnSpc>
              <a:spcBef>
                <a:spcPts val="300"/>
              </a:spcBef>
              <a:spcAft>
                <a:spcPts val="0"/>
              </a:spcAft>
              <a:buSzPts val="1400"/>
              <a:buChar char="●"/>
              <a:defRPr sz="1400"/>
            </a:lvl4pPr>
            <a:lvl5pPr marL="2286000" lvl="4" indent="-317500" algn="l">
              <a:lnSpc>
                <a:spcPct val="90000"/>
              </a:lnSpc>
              <a:spcBef>
                <a:spcPts val="300"/>
              </a:spcBef>
              <a:spcAft>
                <a:spcPts val="0"/>
              </a:spcAft>
              <a:buSzPts val="1400"/>
              <a:buChar char="●"/>
              <a:defRPr sz="1400"/>
            </a:lvl5pPr>
            <a:lvl6pPr marL="2743200" lvl="5" indent="-317500" algn="l">
              <a:lnSpc>
                <a:spcPct val="90000"/>
              </a:lnSpc>
              <a:spcBef>
                <a:spcPts val="300"/>
              </a:spcBef>
              <a:spcAft>
                <a:spcPts val="0"/>
              </a:spcAft>
              <a:buSzPts val="1400"/>
              <a:buChar char="●"/>
              <a:defRPr sz="1400"/>
            </a:lvl6pPr>
            <a:lvl7pPr marL="3200400" lvl="6" indent="-317500" algn="l">
              <a:lnSpc>
                <a:spcPct val="90000"/>
              </a:lnSpc>
              <a:spcBef>
                <a:spcPts val="300"/>
              </a:spcBef>
              <a:spcAft>
                <a:spcPts val="0"/>
              </a:spcAft>
              <a:buSzPts val="1400"/>
              <a:buChar char="●"/>
              <a:defRPr sz="1400"/>
            </a:lvl7pPr>
            <a:lvl8pPr marL="3657600" lvl="7" indent="-317500" algn="l">
              <a:lnSpc>
                <a:spcPct val="90000"/>
              </a:lnSpc>
              <a:spcBef>
                <a:spcPts val="300"/>
              </a:spcBef>
              <a:spcAft>
                <a:spcPts val="0"/>
              </a:spcAft>
              <a:buSzPts val="1400"/>
              <a:buChar char="●"/>
              <a:defRPr sz="1400"/>
            </a:lvl8pPr>
            <a:lvl9pPr marL="4114800" lvl="8" indent="-317500" algn="l">
              <a:lnSpc>
                <a:spcPct val="90000"/>
              </a:lnSpc>
              <a:spcBef>
                <a:spcPts val="300"/>
              </a:spcBef>
              <a:spcAft>
                <a:spcPts val="300"/>
              </a:spcAft>
              <a:buSzPts val="1400"/>
              <a:buChar char="●"/>
              <a:defRPr sz="1400"/>
            </a:lvl9pPr>
          </a:lstStyle>
          <a:p>
            <a:endParaRPr/>
          </a:p>
        </p:txBody>
      </p:sp>
      <p:sp>
        <p:nvSpPr>
          <p:cNvPr id="74" name="Google Shape;74;p17"/>
          <p:cNvSpPr txBox="1">
            <a:spLocks noGrp="1"/>
          </p:cNvSpPr>
          <p:nvPr>
            <p:ph type="body" idx="2"/>
          </p:nvPr>
        </p:nvSpPr>
        <p:spPr>
          <a:xfrm>
            <a:off x="841248" y="2099734"/>
            <a:ext cx="3200400" cy="3810001"/>
          </a:xfrm>
          <a:prstGeom prst="rect">
            <a:avLst/>
          </a:prstGeom>
          <a:noFill/>
          <a:ln>
            <a:noFill/>
          </a:ln>
        </p:spPr>
        <p:txBody>
          <a:bodyPr spcFirstLastPara="1" wrap="square" lIns="91425" tIns="45700" rIns="91425" bIns="45700" anchor="t" anchorCtr="0">
            <a:normAutofit/>
          </a:bodyPr>
          <a:lstStyle>
            <a:lvl1pPr marL="457200" lvl="0" indent="-228600" algn="l">
              <a:lnSpc>
                <a:spcPct val="114000"/>
              </a:lnSpc>
              <a:spcBef>
                <a:spcPts val="800"/>
              </a:spcBef>
              <a:spcAft>
                <a:spcPts val="0"/>
              </a:spcAft>
              <a:buSzPts val="1040"/>
              <a:buNone/>
              <a:defRPr sz="1300"/>
            </a:lvl1pPr>
            <a:lvl2pPr marL="914400" lvl="1" indent="-228600" algn="l">
              <a:lnSpc>
                <a:spcPct val="90000"/>
              </a:lnSpc>
              <a:spcBef>
                <a:spcPts val="300"/>
              </a:spcBef>
              <a:spcAft>
                <a:spcPts val="0"/>
              </a:spcAft>
              <a:buSzPts val="1200"/>
              <a:buNone/>
              <a:defRPr sz="1200"/>
            </a:lvl2pPr>
            <a:lvl3pPr marL="1371600" lvl="2" indent="-228600" algn="l">
              <a:lnSpc>
                <a:spcPct val="90000"/>
              </a:lnSpc>
              <a:spcBef>
                <a:spcPts val="300"/>
              </a:spcBef>
              <a:spcAft>
                <a:spcPts val="0"/>
              </a:spcAft>
              <a:buSzPts val="1000"/>
              <a:buNone/>
              <a:defRPr sz="1000"/>
            </a:lvl3pPr>
            <a:lvl4pPr marL="1828800" lvl="3" indent="-228600" algn="l">
              <a:lnSpc>
                <a:spcPct val="90000"/>
              </a:lnSpc>
              <a:spcBef>
                <a:spcPts val="300"/>
              </a:spcBef>
              <a:spcAft>
                <a:spcPts val="0"/>
              </a:spcAft>
              <a:buSzPts val="900"/>
              <a:buNone/>
              <a:defRPr sz="900"/>
            </a:lvl4pPr>
            <a:lvl5pPr marL="2286000" lvl="4" indent="-228600" algn="l">
              <a:lnSpc>
                <a:spcPct val="90000"/>
              </a:lnSpc>
              <a:spcBef>
                <a:spcPts val="300"/>
              </a:spcBef>
              <a:spcAft>
                <a:spcPts val="0"/>
              </a:spcAft>
              <a:buSzPts val="900"/>
              <a:buNone/>
              <a:defRPr sz="900"/>
            </a:lvl5pPr>
            <a:lvl6pPr marL="2743200" lvl="5" indent="-228600" algn="l">
              <a:lnSpc>
                <a:spcPct val="90000"/>
              </a:lnSpc>
              <a:spcBef>
                <a:spcPts val="300"/>
              </a:spcBef>
              <a:spcAft>
                <a:spcPts val="0"/>
              </a:spcAft>
              <a:buSzPts val="900"/>
              <a:buNone/>
              <a:defRPr sz="900"/>
            </a:lvl6pPr>
            <a:lvl7pPr marL="3200400" lvl="6" indent="-228600" algn="l">
              <a:lnSpc>
                <a:spcPct val="90000"/>
              </a:lnSpc>
              <a:spcBef>
                <a:spcPts val="300"/>
              </a:spcBef>
              <a:spcAft>
                <a:spcPts val="0"/>
              </a:spcAft>
              <a:buSzPts val="900"/>
              <a:buNone/>
              <a:defRPr sz="900"/>
            </a:lvl7pPr>
            <a:lvl8pPr marL="3657600" lvl="7" indent="-228600" algn="l">
              <a:lnSpc>
                <a:spcPct val="90000"/>
              </a:lnSpc>
              <a:spcBef>
                <a:spcPts val="300"/>
              </a:spcBef>
              <a:spcAft>
                <a:spcPts val="0"/>
              </a:spcAft>
              <a:buSzPts val="900"/>
              <a:buNone/>
              <a:defRPr sz="900"/>
            </a:lvl8pPr>
            <a:lvl9pPr marL="4114800" lvl="8" indent="-228600" algn="l">
              <a:lnSpc>
                <a:spcPct val="90000"/>
              </a:lnSpc>
              <a:spcBef>
                <a:spcPts val="300"/>
              </a:spcBef>
              <a:spcAft>
                <a:spcPts val="300"/>
              </a:spcAft>
              <a:buSzPts val="900"/>
              <a:buNone/>
              <a:defRPr sz="900"/>
            </a:lvl9pPr>
          </a:lstStyle>
          <a:p>
            <a:endParaRPr/>
          </a:p>
        </p:txBody>
      </p:sp>
      <p:sp>
        <p:nvSpPr>
          <p:cNvPr id="75" name="Google Shape;75;p17"/>
          <p:cNvSpPr txBox="1">
            <a:spLocks noGrp="1"/>
          </p:cNvSpPr>
          <p:nvPr>
            <p:ph type="dt" idx="10"/>
          </p:nvPr>
        </p:nvSpPr>
        <p:spPr>
          <a:xfrm rot="-5400000">
            <a:off x="10797542" y="998537"/>
            <a:ext cx="19049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7"/>
          <p:cNvSpPr txBox="1">
            <a:spLocks noGrp="1"/>
          </p:cNvSpPr>
          <p:nvPr>
            <p:ph type="ftr" idx="11"/>
          </p:nvPr>
        </p:nvSpPr>
        <p:spPr>
          <a:xfrm rot="-5400000">
            <a:off x="9959341" y="4046537"/>
            <a:ext cx="358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7"/>
          <p:cNvSpPr txBox="1">
            <a:spLocks noGrp="1"/>
          </p:cNvSpPr>
          <p:nvPr>
            <p:ph type="sldNum" idx="12"/>
          </p:nvPr>
        </p:nvSpPr>
        <p:spPr>
          <a:xfrm>
            <a:off x="11292840" y="6172200"/>
            <a:ext cx="914400" cy="593725"/>
          </a:xfrm>
          <a:prstGeom prst="rect">
            <a:avLst/>
          </a:prstGeom>
          <a:noFill/>
          <a:ln>
            <a:noFill/>
          </a:ln>
        </p:spPr>
        <p:txBody>
          <a:bodyPr spcFirstLastPara="1" wrap="square" lIns="45700" tIns="45700" rIns="45700" bIns="45700"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ru-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8"/>
          <p:cNvSpPr/>
          <p:nvPr/>
        </p:nvSpPr>
        <p:spPr>
          <a:xfrm>
            <a:off x="11292840" y="0"/>
            <a:ext cx="914400" cy="6858000"/>
          </a:xfrm>
          <a:prstGeom prst="rect">
            <a:avLst/>
          </a:prstGeom>
          <a:solidFill>
            <a:srgbClr val="A7A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8"/>
          <p:cNvSpPr txBox="1">
            <a:spLocks noGrp="1"/>
          </p:cNvSpPr>
          <p:nvPr>
            <p:ph type="title"/>
          </p:nvPr>
        </p:nvSpPr>
        <p:spPr>
          <a:xfrm>
            <a:off x="1261872" y="365760"/>
            <a:ext cx="9692640" cy="1325562"/>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lt1"/>
              </a:buClr>
              <a:buSzPts val="4400"/>
              <a:buFont typeface="Century Schoolbook"/>
              <a:buNone/>
              <a:defRPr sz="4400" b="0" i="0" u="none" strike="noStrike" cap="none">
                <a:solidFill>
                  <a:schemeClr val="lt1"/>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8"/>
          <p:cNvSpPr txBox="1">
            <a:spLocks noGrp="1"/>
          </p:cNvSpPr>
          <p:nvPr>
            <p:ph type="body" idx="1"/>
          </p:nvPr>
        </p:nvSpPr>
        <p:spPr>
          <a:xfrm>
            <a:off x="1261872" y="1828800"/>
            <a:ext cx="8595360" cy="4351337"/>
          </a:xfrm>
          <a:prstGeom prst="rect">
            <a:avLst/>
          </a:prstGeom>
          <a:noFill/>
          <a:ln>
            <a:noFill/>
          </a:ln>
        </p:spPr>
        <p:txBody>
          <a:bodyPr spcFirstLastPara="1" wrap="square" lIns="91425" tIns="45700" rIns="91425" bIns="45700" anchor="t" anchorCtr="0">
            <a:normAutofit/>
          </a:bodyPr>
          <a:lstStyle>
            <a:lvl1pPr marL="457200" marR="0" lvl="0" indent="-320040" algn="l" rtl="0">
              <a:lnSpc>
                <a:spcPct val="95000"/>
              </a:lnSpc>
              <a:spcBef>
                <a:spcPts val="1400"/>
              </a:spcBef>
              <a:spcAft>
                <a:spcPts val="0"/>
              </a:spcAft>
              <a:buClr>
                <a:schemeClr val="accent1"/>
              </a:buClr>
              <a:buSzPts val="1440"/>
              <a:buFont typeface="Arial"/>
              <a:buChar char="•"/>
              <a:defRPr sz="1800" b="0" i="0" u="none" strike="noStrike" cap="none">
                <a:solidFill>
                  <a:schemeClr val="lt1"/>
                </a:solidFill>
                <a:latin typeface="Century Schoolbook"/>
                <a:ea typeface="Century Schoolbook"/>
                <a:cs typeface="Century Schoolbook"/>
                <a:sym typeface="Century Schoolbook"/>
              </a:defRPr>
            </a:lvl1pPr>
            <a:lvl2pPr marL="914400" marR="0" lvl="1" indent="-330200" algn="l" rtl="0">
              <a:lnSpc>
                <a:spcPct val="90000"/>
              </a:lnSpc>
              <a:spcBef>
                <a:spcPts val="300"/>
              </a:spcBef>
              <a:spcAft>
                <a:spcPts val="0"/>
              </a:spcAft>
              <a:buClr>
                <a:schemeClr val="accent1"/>
              </a:buClr>
              <a:buSzPts val="1600"/>
              <a:buFont typeface="Noto Sans Symbols"/>
              <a:buChar char="●"/>
              <a:defRPr sz="1600" b="0" i="0" u="none" strike="noStrike" cap="none">
                <a:solidFill>
                  <a:srgbClr val="FEFEFE"/>
                </a:solidFill>
                <a:latin typeface="Century Schoolbook"/>
                <a:ea typeface="Century Schoolbook"/>
                <a:cs typeface="Century Schoolbook"/>
                <a:sym typeface="Century Schoolbook"/>
              </a:defRPr>
            </a:lvl2pPr>
            <a:lvl3pPr marL="1371600" marR="0" lvl="2" indent="-317500" algn="l" rtl="0">
              <a:lnSpc>
                <a:spcPct val="90000"/>
              </a:lnSpc>
              <a:spcBef>
                <a:spcPts val="300"/>
              </a:spcBef>
              <a:spcAft>
                <a:spcPts val="0"/>
              </a:spcAft>
              <a:buClr>
                <a:schemeClr val="accent1"/>
              </a:buClr>
              <a:buSzPts val="1400"/>
              <a:buFont typeface="Noto Sans Symbols"/>
              <a:buChar char="●"/>
              <a:defRPr sz="1400" b="0" i="0" u="none" strike="noStrike" cap="none">
                <a:solidFill>
                  <a:srgbClr val="FEFEFE"/>
                </a:solidFill>
                <a:latin typeface="Century Schoolbook"/>
                <a:ea typeface="Century Schoolbook"/>
                <a:cs typeface="Century Schoolbook"/>
                <a:sym typeface="Century Schoolbook"/>
              </a:defRPr>
            </a:lvl3pPr>
            <a:lvl4pPr marL="1828800" marR="0" lvl="3" indent="-317500" algn="l" rtl="0">
              <a:lnSpc>
                <a:spcPct val="90000"/>
              </a:lnSpc>
              <a:spcBef>
                <a:spcPts val="300"/>
              </a:spcBef>
              <a:spcAft>
                <a:spcPts val="0"/>
              </a:spcAft>
              <a:buClr>
                <a:schemeClr val="accent1"/>
              </a:buClr>
              <a:buSzPts val="1400"/>
              <a:buFont typeface="Noto Sans Symbols"/>
              <a:buChar char="●"/>
              <a:defRPr sz="1400" b="0" i="0" u="none" strike="noStrike" cap="none">
                <a:solidFill>
                  <a:srgbClr val="FEFEFE"/>
                </a:solidFill>
                <a:latin typeface="Century Schoolbook"/>
                <a:ea typeface="Century Schoolbook"/>
                <a:cs typeface="Century Schoolbook"/>
                <a:sym typeface="Century Schoolbook"/>
              </a:defRPr>
            </a:lvl4pPr>
            <a:lvl5pPr marL="2286000" marR="0" lvl="4" indent="-317500" algn="l" rtl="0">
              <a:lnSpc>
                <a:spcPct val="90000"/>
              </a:lnSpc>
              <a:spcBef>
                <a:spcPts val="300"/>
              </a:spcBef>
              <a:spcAft>
                <a:spcPts val="0"/>
              </a:spcAft>
              <a:buClr>
                <a:schemeClr val="accent1"/>
              </a:buClr>
              <a:buSzPts val="1400"/>
              <a:buFont typeface="Noto Sans Symbols"/>
              <a:buChar char="●"/>
              <a:defRPr sz="1400" b="0" i="0" u="none" strike="noStrike" cap="none">
                <a:solidFill>
                  <a:srgbClr val="FEFEFE"/>
                </a:solidFill>
                <a:latin typeface="Century Schoolbook"/>
                <a:ea typeface="Century Schoolbook"/>
                <a:cs typeface="Century Schoolbook"/>
                <a:sym typeface="Century Schoolbook"/>
              </a:defRPr>
            </a:lvl5pPr>
            <a:lvl6pPr marL="2743200" marR="0" lvl="5" indent="-317500" algn="l" rtl="0">
              <a:lnSpc>
                <a:spcPct val="90000"/>
              </a:lnSpc>
              <a:spcBef>
                <a:spcPts val="300"/>
              </a:spcBef>
              <a:spcAft>
                <a:spcPts val="0"/>
              </a:spcAft>
              <a:buClr>
                <a:schemeClr val="accent1"/>
              </a:buClr>
              <a:buSzPts val="1400"/>
              <a:buFont typeface="Noto Sans Symbols"/>
              <a:buChar char="●"/>
              <a:defRPr sz="1400" b="0" i="0" u="none" strike="noStrike" cap="none">
                <a:solidFill>
                  <a:srgbClr val="FEFEFE"/>
                </a:solidFill>
                <a:latin typeface="Century Schoolbook"/>
                <a:ea typeface="Century Schoolbook"/>
                <a:cs typeface="Century Schoolbook"/>
                <a:sym typeface="Century Schoolbook"/>
              </a:defRPr>
            </a:lvl6pPr>
            <a:lvl7pPr marL="3200400" marR="0" lvl="6" indent="-317500" algn="l" rtl="0">
              <a:lnSpc>
                <a:spcPct val="90000"/>
              </a:lnSpc>
              <a:spcBef>
                <a:spcPts val="300"/>
              </a:spcBef>
              <a:spcAft>
                <a:spcPts val="0"/>
              </a:spcAft>
              <a:buClr>
                <a:schemeClr val="accent1"/>
              </a:buClr>
              <a:buSzPts val="1400"/>
              <a:buFont typeface="Noto Sans Symbols"/>
              <a:buChar char="●"/>
              <a:defRPr sz="1400" b="0" i="0" u="none" strike="noStrike" cap="none">
                <a:solidFill>
                  <a:srgbClr val="FEFEFE"/>
                </a:solidFill>
                <a:latin typeface="Century Schoolbook"/>
                <a:ea typeface="Century Schoolbook"/>
                <a:cs typeface="Century Schoolbook"/>
                <a:sym typeface="Century Schoolbook"/>
              </a:defRPr>
            </a:lvl7pPr>
            <a:lvl8pPr marL="3657600" marR="0" lvl="7" indent="-317500" algn="l" rtl="0">
              <a:lnSpc>
                <a:spcPct val="90000"/>
              </a:lnSpc>
              <a:spcBef>
                <a:spcPts val="300"/>
              </a:spcBef>
              <a:spcAft>
                <a:spcPts val="0"/>
              </a:spcAft>
              <a:buClr>
                <a:schemeClr val="accent1"/>
              </a:buClr>
              <a:buSzPts val="1400"/>
              <a:buFont typeface="Noto Sans Symbols"/>
              <a:buChar char="●"/>
              <a:defRPr sz="1400" b="0" i="0" u="none" strike="noStrike" cap="none">
                <a:solidFill>
                  <a:srgbClr val="FEFEFE"/>
                </a:solidFill>
                <a:latin typeface="Century Schoolbook"/>
                <a:ea typeface="Century Schoolbook"/>
                <a:cs typeface="Century Schoolbook"/>
                <a:sym typeface="Century Schoolbook"/>
              </a:defRPr>
            </a:lvl8pPr>
            <a:lvl9pPr marL="4114800" marR="0" lvl="8" indent="-317500" algn="l" rtl="0">
              <a:lnSpc>
                <a:spcPct val="90000"/>
              </a:lnSpc>
              <a:spcBef>
                <a:spcPts val="300"/>
              </a:spcBef>
              <a:spcAft>
                <a:spcPts val="300"/>
              </a:spcAft>
              <a:buClr>
                <a:schemeClr val="accent1"/>
              </a:buClr>
              <a:buSzPts val="1400"/>
              <a:buFont typeface="Noto Sans Symbols"/>
              <a:buChar char="●"/>
              <a:defRPr sz="1400" b="0" i="0" u="none" strike="noStrike" cap="none">
                <a:solidFill>
                  <a:srgbClr val="FEFEFE"/>
                </a:solidFill>
                <a:latin typeface="Century Schoolbook"/>
                <a:ea typeface="Century Schoolbook"/>
                <a:cs typeface="Century Schoolbook"/>
                <a:sym typeface="Century Schoolbook"/>
              </a:defRPr>
            </a:lvl9pPr>
          </a:lstStyle>
          <a:p>
            <a:endParaRPr/>
          </a:p>
        </p:txBody>
      </p:sp>
      <p:sp>
        <p:nvSpPr>
          <p:cNvPr id="9" name="Google Shape;9;p8"/>
          <p:cNvSpPr txBox="1">
            <a:spLocks noGrp="1"/>
          </p:cNvSpPr>
          <p:nvPr>
            <p:ph type="dt" idx="10"/>
          </p:nvPr>
        </p:nvSpPr>
        <p:spPr>
          <a:xfrm rot="-5400000">
            <a:off x="10797542" y="998537"/>
            <a:ext cx="1904999"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50" b="0" i="0" u="none" strike="noStrike" cap="none">
                <a:solidFill>
                  <a:srgbClr val="F6F5F4"/>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10" name="Google Shape;10;p8"/>
          <p:cNvSpPr txBox="1">
            <a:spLocks noGrp="1"/>
          </p:cNvSpPr>
          <p:nvPr>
            <p:ph type="ftr" idx="11"/>
          </p:nvPr>
        </p:nvSpPr>
        <p:spPr>
          <a:xfrm rot="-5400000">
            <a:off x="9959341" y="4046537"/>
            <a:ext cx="3581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50" b="0" i="0" u="none" strike="noStrike" cap="none">
                <a:solidFill>
                  <a:srgbClr val="F6F5F4"/>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11" name="Google Shape;11;p8"/>
          <p:cNvSpPr txBox="1">
            <a:spLocks noGrp="1"/>
          </p:cNvSpPr>
          <p:nvPr>
            <p:ph type="sldNum" idx="12"/>
          </p:nvPr>
        </p:nvSpPr>
        <p:spPr>
          <a:xfrm>
            <a:off x="11292840" y="6172200"/>
            <a:ext cx="914400" cy="593725"/>
          </a:xfrm>
          <a:prstGeom prst="rect">
            <a:avLst/>
          </a:prstGeom>
          <a:noFill/>
          <a:ln>
            <a:noFill/>
          </a:ln>
        </p:spPr>
        <p:txBody>
          <a:bodyPr spcFirstLastPara="1" wrap="square" lIns="45700" tIns="45700" rIns="45700" bIns="45700" anchor="ctr" anchorCtr="0">
            <a:normAutofit/>
          </a:bodyPr>
          <a:lstStyle>
            <a:lvl1pPr marL="0" marR="0" lvl="0" indent="0" algn="ctr" rtl="0">
              <a:spcBef>
                <a:spcPts val="0"/>
              </a:spcBef>
              <a:buNone/>
              <a:defRPr sz="3600" b="0" i="0" u="none" strike="noStrike" cap="none">
                <a:solidFill>
                  <a:srgbClr val="E6E4DF"/>
                </a:solidFill>
                <a:latin typeface="Century Schoolbook"/>
                <a:ea typeface="Century Schoolbook"/>
                <a:cs typeface="Century Schoolbook"/>
                <a:sym typeface="Century Schoolbook"/>
              </a:defRPr>
            </a:lvl1pPr>
            <a:lvl2pPr marL="0" marR="0" lvl="1" indent="0" algn="ctr" rtl="0">
              <a:spcBef>
                <a:spcPts val="0"/>
              </a:spcBef>
              <a:buNone/>
              <a:defRPr sz="3600" b="0" i="0" u="none" strike="noStrike" cap="none">
                <a:solidFill>
                  <a:srgbClr val="E6E4DF"/>
                </a:solidFill>
                <a:latin typeface="Century Schoolbook"/>
                <a:ea typeface="Century Schoolbook"/>
                <a:cs typeface="Century Schoolbook"/>
                <a:sym typeface="Century Schoolbook"/>
              </a:defRPr>
            </a:lvl2pPr>
            <a:lvl3pPr marL="0" marR="0" lvl="2" indent="0" algn="ctr" rtl="0">
              <a:spcBef>
                <a:spcPts val="0"/>
              </a:spcBef>
              <a:buNone/>
              <a:defRPr sz="3600" b="0" i="0" u="none" strike="noStrike" cap="none">
                <a:solidFill>
                  <a:srgbClr val="E6E4DF"/>
                </a:solidFill>
                <a:latin typeface="Century Schoolbook"/>
                <a:ea typeface="Century Schoolbook"/>
                <a:cs typeface="Century Schoolbook"/>
                <a:sym typeface="Century Schoolbook"/>
              </a:defRPr>
            </a:lvl3pPr>
            <a:lvl4pPr marL="0" marR="0" lvl="3" indent="0" algn="ctr" rtl="0">
              <a:spcBef>
                <a:spcPts val="0"/>
              </a:spcBef>
              <a:buNone/>
              <a:defRPr sz="3600" b="0" i="0" u="none" strike="noStrike" cap="none">
                <a:solidFill>
                  <a:srgbClr val="E6E4DF"/>
                </a:solidFill>
                <a:latin typeface="Century Schoolbook"/>
                <a:ea typeface="Century Schoolbook"/>
                <a:cs typeface="Century Schoolbook"/>
                <a:sym typeface="Century Schoolbook"/>
              </a:defRPr>
            </a:lvl4pPr>
            <a:lvl5pPr marL="0" marR="0" lvl="4" indent="0" algn="ctr" rtl="0">
              <a:spcBef>
                <a:spcPts val="0"/>
              </a:spcBef>
              <a:buNone/>
              <a:defRPr sz="3600" b="0" i="0" u="none" strike="noStrike" cap="none">
                <a:solidFill>
                  <a:srgbClr val="E6E4DF"/>
                </a:solidFill>
                <a:latin typeface="Century Schoolbook"/>
                <a:ea typeface="Century Schoolbook"/>
                <a:cs typeface="Century Schoolbook"/>
                <a:sym typeface="Century Schoolbook"/>
              </a:defRPr>
            </a:lvl5pPr>
            <a:lvl6pPr marL="0" marR="0" lvl="5" indent="0" algn="ctr" rtl="0">
              <a:spcBef>
                <a:spcPts val="0"/>
              </a:spcBef>
              <a:buNone/>
              <a:defRPr sz="3600" b="0" i="0" u="none" strike="noStrike" cap="none">
                <a:solidFill>
                  <a:srgbClr val="E6E4DF"/>
                </a:solidFill>
                <a:latin typeface="Century Schoolbook"/>
                <a:ea typeface="Century Schoolbook"/>
                <a:cs typeface="Century Schoolbook"/>
                <a:sym typeface="Century Schoolbook"/>
              </a:defRPr>
            </a:lvl6pPr>
            <a:lvl7pPr marL="0" marR="0" lvl="6" indent="0" algn="ctr" rtl="0">
              <a:spcBef>
                <a:spcPts val="0"/>
              </a:spcBef>
              <a:buNone/>
              <a:defRPr sz="3600" b="0" i="0" u="none" strike="noStrike" cap="none">
                <a:solidFill>
                  <a:srgbClr val="E6E4DF"/>
                </a:solidFill>
                <a:latin typeface="Century Schoolbook"/>
                <a:ea typeface="Century Schoolbook"/>
                <a:cs typeface="Century Schoolbook"/>
                <a:sym typeface="Century Schoolbook"/>
              </a:defRPr>
            </a:lvl7pPr>
            <a:lvl8pPr marL="0" marR="0" lvl="7" indent="0" algn="ctr" rtl="0">
              <a:spcBef>
                <a:spcPts val="0"/>
              </a:spcBef>
              <a:buNone/>
              <a:defRPr sz="3600" b="0" i="0" u="none" strike="noStrike" cap="none">
                <a:solidFill>
                  <a:srgbClr val="E6E4DF"/>
                </a:solidFill>
                <a:latin typeface="Century Schoolbook"/>
                <a:ea typeface="Century Schoolbook"/>
                <a:cs typeface="Century Schoolbook"/>
                <a:sym typeface="Century Schoolbook"/>
              </a:defRPr>
            </a:lvl8pPr>
            <a:lvl9pPr marL="0" marR="0" lvl="8" indent="0" algn="ctr" rtl="0">
              <a:spcBef>
                <a:spcPts val="0"/>
              </a:spcBef>
              <a:buNone/>
              <a:defRPr sz="3600" b="0" i="0" u="none" strike="noStrike" cap="none">
                <a:solidFill>
                  <a:srgbClr val="E6E4D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ru-RU"/>
              <a:t>‹#›</a:t>
            </a:fld>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
        <p:cNvGrpSpPr/>
        <p:nvPr/>
      </p:nvGrpSpPr>
      <p:grpSpPr>
        <a:xfrm>
          <a:off x="0" y="0"/>
          <a:ext cx="0" cy="0"/>
          <a:chOff x="0" y="0"/>
          <a:chExt cx="0" cy="0"/>
        </a:xfrm>
      </p:grpSpPr>
      <p:sp>
        <p:nvSpPr>
          <p:cNvPr id="20" name="Google Shape;20;p7"/>
          <p:cNvSpPr/>
          <p:nvPr/>
        </p:nvSpPr>
        <p:spPr>
          <a:xfrm>
            <a:off x="11292840" y="0"/>
            <a:ext cx="914400" cy="6858000"/>
          </a:xfrm>
          <a:prstGeom prst="rect">
            <a:avLst/>
          </a:prstGeom>
          <a:solidFill>
            <a:srgbClr val="343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7"/>
          <p:cNvSpPr txBox="1">
            <a:spLocks noGrp="1"/>
          </p:cNvSpPr>
          <p:nvPr>
            <p:ph type="title"/>
          </p:nvPr>
        </p:nvSpPr>
        <p:spPr>
          <a:xfrm>
            <a:off x="1261872" y="365760"/>
            <a:ext cx="9692640" cy="1325562"/>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1"/>
              </a:buClr>
              <a:buSzPts val="4400"/>
              <a:buFont typeface="Century Schoolbook"/>
              <a:buNone/>
              <a:defRPr sz="4400" b="0" i="0" u="none" strike="noStrike" cap="none">
                <a:solidFill>
                  <a:schemeClr val="dk1"/>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7"/>
          <p:cNvSpPr txBox="1">
            <a:spLocks noGrp="1"/>
          </p:cNvSpPr>
          <p:nvPr>
            <p:ph type="body" idx="1"/>
          </p:nvPr>
        </p:nvSpPr>
        <p:spPr>
          <a:xfrm>
            <a:off x="1261872" y="1828800"/>
            <a:ext cx="8595360" cy="4351337"/>
          </a:xfrm>
          <a:prstGeom prst="rect">
            <a:avLst/>
          </a:prstGeom>
          <a:noFill/>
          <a:ln>
            <a:noFill/>
          </a:ln>
        </p:spPr>
        <p:txBody>
          <a:bodyPr spcFirstLastPara="1" wrap="square" lIns="91425" tIns="45700" rIns="91425" bIns="45700" anchor="t" anchorCtr="0">
            <a:normAutofit/>
          </a:bodyPr>
          <a:lstStyle>
            <a:lvl1pPr marL="457200" marR="0" lvl="0" indent="-320040" algn="l" rtl="0">
              <a:lnSpc>
                <a:spcPct val="95000"/>
              </a:lnSpc>
              <a:spcBef>
                <a:spcPts val="1400"/>
              </a:spcBef>
              <a:spcAft>
                <a:spcPts val="0"/>
              </a:spcAft>
              <a:buClr>
                <a:schemeClr val="accent1"/>
              </a:buClr>
              <a:buSzPts val="1440"/>
              <a:buFont typeface="Arial"/>
              <a:buChar char="•"/>
              <a:defRPr sz="1800" b="0" i="0" u="none" strike="noStrike" cap="none">
                <a:solidFill>
                  <a:schemeClr val="dk1"/>
                </a:solidFill>
                <a:latin typeface="Century Schoolbook"/>
                <a:ea typeface="Century Schoolbook"/>
                <a:cs typeface="Century Schoolbook"/>
                <a:sym typeface="Century Schoolbook"/>
              </a:defRPr>
            </a:lvl1pPr>
            <a:lvl2pPr marL="914400" marR="0" lvl="1" indent="-330200" algn="l" rtl="0">
              <a:lnSpc>
                <a:spcPct val="90000"/>
              </a:lnSpc>
              <a:spcBef>
                <a:spcPts val="300"/>
              </a:spcBef>
              <a:spcAft>
                <a:spcPts val="0"/>
              </a:spcAft>
              <a:buClr>
                <a:schemeClr val="accent1"/>
              </a:buClr>
              <a:buSzPts val="1600"/>
              <a:buFont typeface="Noto Sans Symbols"/>
              <a:buChar char="●"/>
              <a:defRPr sz="1600" b="0" i="0" u="none" strike="noStrike" cap="none">
                <a:solidFill>
                  <a:srgbClr val="262626"/>
                </a:solidFill>
                <a:latin typeface="Century Schoolbook"/>
                <a:ea typeface="Century Schoolbook"/>
                <a:cs typeface="Century Schoolbook"/>
                <a:sym typeface="Century Schoolbook"/>
              </a:defRPr>
            </a:lvl2pPr>
            <a:lvl3pPr marL="1371600" marR="0" lvl="2" indent="-317500" algn="l" rtl="0">
              <a:lnSpc>
                <a:spcPct val="90000"/>
              </a:lnSpc>
              <a:spcBef>
                <a:spcPts val="300"/>
              </a:spcBef>
              <a:spcAft>
                <a:spcPts val="0"/>
              </a:spcAft>
              <a:buClr>
                <a:schemeClr val="accent1"/>
              </a:buClr>
              <a:buSzPts val="14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3pPr>
            <a:lvl4pPr marL="1828800" marR="0" lvl="3" indent="-317500" algn="l" rtl="0">
              <a:lnSpc>
                <a:spcPct val="90000"/>
              </a:lnSpc>
              <a:spcBef>
                <a:spcPts val="300"/>
              </a:spcBef>
              <a:spcAft>
                <a:spcPts val="0"/>
              </a:spcAft>
              <a:buClr>
                <a:schemeClr val="accent1"/>
              </a:buClr>
              <a:buSzPts val="14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4pPr>
            <a:lvl5pPr marL="2286000" marR="0" lvl="4" indent="-317500" algn="l" rtl="0">
              <a:lnSpc>
                <a:spcPct val="90000"/>
              </a:lnSpc>
              <a:spcBef>
                <a:spcPts val="300"/>
              </a:spcBef>
              <a:spcAft>
                <a:spcPts val="0"/>
              </a:spcAft>
              <a:buClr>
                <a:schemeClr val="accent1"/>
              </a:buClr>
              <a:buSzPts val="14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5pPr>
            <a:lvl6pPr marL="2743200" marR="0" lvl="5" indent="-317500" algn="l" rtl="0">
              <a:lnSpc>
                <a:spcPct val="90000"/>
              </a:lnSpc>
              <a:spcBef>
                <a:spcPts val="300"/>
              </a:spcBef>
              <a:spcAft>
                <a:spcPts val="0"/>
              </a:spcAft>
              <a:buClr>
                <a:schemeClr val="accent1"/>
              </a:buClr>
              <a:buSzPts val="14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6pPr>
            <a:lvl7pPr marL="3200400" marR="0" lvl="6" indent="-317500" algn="l" rtl="0">
              <a:lnSpc>
                <a:spcPct val="90000"/>
              </a:lnSpc>
              <a:spcBef>
                <a:spcPts val="300"/>
              </a:spcBef>
              <a:spcAft>
                <a:spcPts val="0"/>
              </a:spcAft>
              <a:buClr>
                <a:schemeClr val="accent1"/>
              </a:buClr>
              <a:buSzPts val="14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7pPr>
            <a:lvl8pPr marL="3657600" marR="0" lvl="7" indent="-317500" algn="l" rtl="0">
              <a:lnSpc>
                <a:spcPct val="90000"/>
              </a:lnSpc>
              <a:spcBef>
                <a:spcPts val="300"/>
              </a:spcBef>
              <a:spcAft>
                <a:spcPts val="0"/>
              </a:spcAft>
              <a:buClr>
                <a:schemeClr val="accent1"/>
              </a:buClr>
              <a:buSzPts val="14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8pPr>
            <a:lvl9pPr marL="4114800" marR="0" lvl="8" indent="-317500" algn="l" rtl="0">
              <a:lnSpc>
                <a:spcPct val="90000"/>
              </a:lnSpc>
              <a:spcBef>
                <a:spcPts val="300"/>
              </a:spcBef>
              <a:spcAft>
                <a:spcPts val="300"/>
              </a:spcAft>
              <a:buClr>
                <a:schemeClr val="accent1"/>
              </a:buClr>
              <a:buSzPts val="14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9pPr>
          </a:lstStyle>
          <a:p>
            <a:endParaRPr/>
          </a:p>
        </p:txBody>
      </p:sp>
      <p:sp>
        <p:nvSpPr>
          <p:cNvPr id="23" name="Google Shape;23;p7"/>
          <p:cNvSpPr txBox="1">
            <a:spLocks noGrp="1"/>
          </p:cNvSpPr>
          <p:nvPr>
            <p:ph type="dt" idx="10"/>
          </p:nvPr>
        </p:nvSpPr>
        <p:spPr>
          <a:xfrm rot="-5400000">
            <a:off x="10797542" y="998537"/>
            <a:ext cx="1904999"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50" b="0" i="0" u="none" strike="noStrike" cap="none">
                <a:solidFill>
                  <a:srgbClr val="DADADA"/>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24" name="Google Shape;24;p7"/>
          <p:cNvSpPr txBox="1">
            <a:spLocks noGrp="1"/>
          </p:cNvSpPr>
          <p:nvPr>
            <p:ph type="ftr" idx="11"/>
          </p:nvPr>
        </p:nvSpPr>
        <p:spPr>
          <a:xfrm rot="-5400000">
            <a:off x="9959341" y="4046537"/>
            <a:ext cx="3581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50" b="0" i="0" u="none" strike="noStrike" cap="none">
                <a:solidFill>
                  <a:srgbClr val="DADADA"/>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25" name="Google Shape;25;p7"/>
          <p:cNvSpPr txBox="1">
            <a:spLocks noGrp="1"/>
          </p:cNvSpPr>
          <p:nvPr>
            <p:ph type="sldNum" idx="12"/>
          </p:nvPr>
        </p:nvSpPr>
        <p:spPr>
          <a:xfrm>
            <a:off x="11292840" y="6172200"/>
            <a:ext cx="914400" cy="593725"/>
          </a:xfrm>
          <a:prstGeom prst="rect">
            <a:avLst/>
          </a:prstGeom>
          <a:noFill/>
          <a:ln>
            <a:noFill/>
          </a:ln>
        </p:spPr>
        <p:txBody>
          <a:bodyPr spcFirstLastPara="1" wrap="square" lIns="45700" tIns="45700" rIns="45700" bIns="45700" anchor="ctr" anchorCtr="0">
            <a:normAutofit/>
          </a:bodyPr>
          <a:lstStyle>
            <a:lvl1pPr marL="0" marR="0" lvl="0" indent="0" algn="ctr" rtl="0">
              <a:spcBef>
                <a:spcPts val="0"/>
              </a:spcBef>
              <a:buNone/>
              <a:defRPr sz="3600" b="0" i="0" u="none" strike="noStrike" cap="none">
                <a:solidFill>
                  <a:srgbClr val="8E8E93"/>
                </a:solidFill>
                <a:latin typeface="Century Schoolbook"/>
                <a:ea typeface="Century Schoolbook"/>
                <a:cs typeface="Century Schoolbook"/>
                <a:sym typeface="Century Schoolbook"/>
              </a:defRPr>
            </a:lvl1pPr>
            <a:lvl2pPr marL="0" marR="0" lvl="1" indent="0" algn="ctr" rtl="0">
              <a:spcBef>
                <a:spcPts val="0"/>
              </a:spcBef>
              <a:buNone/>
              <a:defRPr sz="3600" b="0" i="0" u="none" strike="noStrike" cap="none">
                <a:solidFill>
                  <a:srgbClr val="8E8E93"/>
                </a:solidFill>
                <a:latin typeface="Century Schoolbook"/>
                <a:ea typeface="Century Schoolbook"/>
                <a:cs typeface="Century Schoolbook"/>
                <a:sym typeface="Century Schoolbook"/>
              </a:defRPr>
            </a:lvl2pPr>
            <a:lvl3pPr marL="0" marR="0" lvl="2" indent="0" algn="ctr" rtl="0">
              <a:spcBef>
                <a:spcPts val="0"/>
              </a:spcBef>
              <a:buNone/>
              <a:defRPr sz="3600" b="0" i="0" u="none" strike="noStrike" cap="none">
                <a:solidFill>
                  <a:srgbClr val="8E8E93"/>
                </a:solidFill>
                <a:latin typeface="Century Schoolbook"/>
                <a:ea typeface="Century Schoolbook"/>
                <a:cs typeface="Century Schoolbook"/>
                <a:sym typeface="Century Schoolbook"/>
              </a:defRPr>
            </a:lvl3pPr>
            <a:lvl4pPr marL="0" marR="0" lvl="3" indent="0" algn="ctr" rtl="0">
              <a:spcBef>
                <a:spcPts val="0"/>
              </a:spcBef>
              <a:buNone/>
              <a:defRPr sz="3600" b="0" i="0" u="none" strike="noStrike" cap="none">
                <a:solidFill>
                  <a:srgbClr val="8E8E93"/>
                </a:solidFill>
                <a:latin typeface="Century Schoolbook"/>
                <a:ea typeface="Century Schoolbook"/>
                <a:cs typeface="Century Schoolbook"/>
                <a:sym typeface="Century Schoolbook"/>
              </a:defRPr>
            </a:lvl4pPr>
            <a:lvl5pPr marL="0" marR="0" lvl="4" indent="0" algn="ctr" rtl="0">
              <a:spcBef>
                <a:spcPts val="0"/>
              </a:spcBef>
              <a:buNone/>
              <a:defRPr sz="3600" b="0" i="0" u="none" strike="noStrike" cap="none">
                <a:solidFill>
                  <a:srgbClr val="8E8E93"/>
                </a:solidFill>
                <a:latin typeface="Century Schoolbook"/>
                <a:ea typeface="Century Schoolbook"/>
                <a:cs typeface="Century Schoolbook"/>
                <a:sym typeface="Century Schoolbook"/>
              </a:defRPr>
            </a:lvl5pPr>
            <a:lvl6pPr marL="0" marR="0" lvl="5" indent="0" algn="ctr" rtl="0">
              <a:spcBef>
                <a:spcPts val="0"/>
              </a:spcBef>
              <a:buNone/>
              <a:defRPr sz="3600" b="0" i="0" u="none" strike="noStrike" cap="none">
                <a:solidFill>
                  <a:srgbClr val="8E8E93"/>
                </a:solidFill>
                <a:latin typeface="Century Schoolbook"/>
                <a:ea typeface="Century Schoolbook"/>
                <a:cs typeface="Century Schoolbook"/>
                <a:sym typeface="Century Schoolbook"/>
              </a:defRPr>
            </a:lvl6pPr>
            <a:lvl7pPr marL="0" marR="0" lvl="6" indent="0" algn="ctr" rtl="0">
              <a:spcBef>
                <a:spcPts val="0"/>
              </a:spcBef>
              <a:buNone/>
              <a:defRPr sz="3600" b="0" i="0" u="none" strike="noStrike" cap="none">
                <a:solidFill>
                  <a:srgbClr val="8E8E93"/>
                </a:solidFill>
                <a:latin typeface="Century Schoolbook"/>
                <a:ea typeface="Century Schoolbook"/>
                <a:cs typeface="Century Schoolbook"/>
                <a:sym typeface="Century Schoolbook"/>
              </a:defRPr>
            </a:lvl7pPr>
            <a:lvl8pPr marL="0" marR="0" lvl="7" indent="0" algn="ctr" rtl="0">
              <a:spcBef>
                <a:spcPts val="0"/>
              </a:spcBef>
              <a:buNone/>
              <a:defRPr sz="3600" b="0" i="0" u="none" strike="noStrike" cap="none">
                <a:solidFill>
                  <a:srgbClr val="8E8E93"/>
                </a:solidFill>
                <a:latin typeface="Century Schoolbook"/>
                <a:ea typeface="Century Schoolbook"/>
                <a:cs typeface="Century Schoolbook"/>
                <a:sym typeface="Century Schoolbook"/>
              </a:defRPr>
            </a:lvl8pPr>
            <a:lvl9pPr marL="0" marR="0" lvl="8" indent="0" algn="ctr" rtl="0">
              <a:spcBef>
                <a:spcPts val="0"/>
              </a:spcBef>
              <a:buNone/>
              <a:defRPr sz="3600" b="0" i="0" u="none" strike="noStrike" cap="none">
                <a:solidFill>
                  <a:srgbClr val="8E8E93"/>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ru-RU"/>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
          <p:cNvSpPr txBox="1">
            <a:spLocks noGrp="1"/>
          </p:cNvSpPr>
          <p:nvPr>
            <p:ph type="ctrTitle"/>
          </p:nvPr>
        </p:nvSpPr>
        <p:spPr>
          <a:xfrm>
            <a:off x="901700" y="3727521"/>
            <a:ext cx="3295200" cy="11883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chemeClr val="lt1"/>
              </a:buClr>
              <a:buSzPts val="7200"/>
              <a:buFont typeface="Century Schoolbook"/>
              <a:buNone/>
            </a:pPr>
            <a:r>
              <a:rPr lang="ru-RU" sz="9000" b="1" dirty="0" err="1"/>
              <a:t>Brief</a:t>
            </a:r>
            <a:endParaRPr sz="9000" b="1" dirty="0"/>
          </a:p>
        </p:txBody>
      </p:sp>
      <p:sp>
        <p:nvSpPr>
          <p:cNvPr id="2" name="TextBox 1">
            <a:extLst>
              <a:ext uri="{FF2B5EF4-FFF2-40B4-BE49-F238E27FC236}">
                <a16:creationId xmlns:a16="http://schemas.microsoft.com/office/drawing/2014/main" id="{25C8B309-0D55-484D-BE85-71C829E2134C}"/>
              </a:ext>
            </a:extLst>
          </p:cNvPr>
          <p:cNvSpPr txBox="1"/>
          <p:nvPr/>
        </p:nvSpPr>
        <p:spPr>
          <a:xfrm>
            <a:off x="901700" y="4915821"/>
            <a:ext cx="6591920" cy="1034129"/>
          </a:xfrm>
          <a:prstGeom prst="rect">
            <a:avLst/>
          </a:prstGeom>
          <a:noFill/>
        </p:spPr>
        <p:txBody>
          <a:bodyPr wrap="square" rtlCol="0">
            <a:spAutoFit/>
          </a:bodyPr>
          <a:lstStyle/>
          <a:p>
            <a:pPr>
              <a:lnSpc>
                <a:spcPct val="85000"/>
              </a:lnSpc>
              <a:buClr>
                <a:schemeClr val="lt1"/>
              </a:buClr>
              <a:buSzPts val="7200"/>
            </a:pPr>
            <a:r>
              <a:rPr lang="en-US" sz="4000" b="1" dirty="0">
                <a:solidFill>
                  <a:schemeClr val="bg1">
                    <a:lumMod val="85000"/>
                  </a:schemeClr>
                </a:solidFill>
                <a:latin typeface="Century Schoolbook"/>
                <a:sym typeface="Century Schoolbook"/>
              </a:rPr>
              <a:t>The Global Studio 2021</a:t>
            </a:r>
            <a:endParaRPr lang="ru-RU" sz="4000" b="1" dirty="0">
              <a:solidFill>
                <a:schemeClr val="bg1">
                  <a:lumMod val="85000"/>
                </a:schemeClr>
              </a:solidFill>
              <a:latin typeface="Century Schoolbook"/>
              <a:sym typeface="Century Schoolbook"/>
            </a:endParaRPr>
          </a:p>
          <a:p>
            <a:pPr>
              <a:lnSpc>
                <a:spcPct val="85000"/>
              </a:lnSpc>
              <a:buClr>
                <a:schemeClr val="lt1"/>
              </a:buClr>
              <a:buSzPts val="7200"/>
            </a:pPr>
            <a:r>
              <a:rPr lang="en-US" sz="3200" b="1" dirty="0" err="1">
                <a:solidFill>
                  <a:schemeClr val="bg1">
                    <a:lumMod val="85000"/>
                  </a:schemeClr>
                </a:solidFill>
                <a:latin typeface="Century Schoolbook"/>
                <a:sym typeface="Century Schoolbook"/>
              </a:rPr>
              <a:t>ArtVector</a:t>
            </a:r>
            <a:r>
              <a:rPr lang="en-US" sz="3200" b="1" dirty="0">
                <a:solidFill>
                  <a:schemeClr val="bg1">
                    <a:lumMod val="85000"/>
                  </a:schemeClr>
                </a:solidFill>
                <a:latin typeface="Century Schoolbook"/>
                <a:sym typeface="Century Schoolbook"/>
              </a:rPr>
              <a:t> (</a:t>
            </a:r>
            <a:r>
              <a:rPr lang="en-US" sz="2800" b="1" dirty="0">
                <a:solidFill>
                  <a:schemeClr val="bg1">
                    <a:lumMod val="85000"/>
                  </a:schemeClr>
                </a:solidFill>
                <a:latin typeface="Century Schoolbook"/>
                <a:sym typeface="Century Schoolbook"/>
              </a:rPr>
              <a:t>Team #2)</a:t>
            </a:r>
            <a:endParaRPr lang="ru-RU" sz="2800" b="1" dirty="0">
              <a:solidFill>
                <a:schemeClr val="bg1">
                  <a:lumMod val="85000"/>
                </a:schemeClr>
              </a:solidFill>
              <a:latin typeface="Century Schoolbook"/>
              <a:sym typeface="Century Schoolbook"/>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6" name="Google Shape;176;gf86b3526cf_0_20"/>
          <p:cNvSpPr txBox="1"/>
          <p:nvPr/>
        </p:nvSpPr>
        <p:spPr>
          <a:xfrm>
            <a:off x="1755937" y="2128325"/>
            <a:ext cx="8175302" cy="3093124"/>
          </a:xfrm>
          <a:prstGeom prst="rect">
            <a:avLst/>
          </a:prstGeom>
          <a:noFill/>
          <a:ln>
            <a:noFill/>
          </a:ln>
        </p:spPr>
        <p:txBody>
          <a:bodyPr spcFirstLastPara="1" wrap="square" lIns="91425" tIns="91425" rIns="91425" bIns="91425" anchor="t" anchorCtr="0">
            <a:spAutoFit/>
          </a:bodyPr>
          <a:lstStyle/>
          <a:p>
            <a:pPr marL="457200" indent="-342900">
              <a:lnSpc>
                <a:spcPct val="150000"/>
              </a:lnSpc>
              <a:buClr>
                <a:schemeClr val="dk1"/>
              </a:buClr>
              <a:buSzPts val="1800"/>
              <a:buBlip>
                <a:blip r:embed="rId3"/>
              </a:buBlip>
            </a:pPr>
            <a:r>
              <a:rPr lang="en-US" sz="1800" dirty="0">
                <a:solidFill>
                  <a:schemeClr val="dk1"/>
                </a:solidFill>
                <a:latin typeface="Century Schoolbook"/>
                <a:sym typeface="Century Schoolbook"/>
              </a:rPr>
              <a:t>The product must be affordable</a:t>
            </a:r>
            <a:endParaRPr lang="ru-RU" sz="1800" dirty="0">
              <a:solidFill>
                <a:schemeClr val="dk1"/>
              </a:solidFill>
              <a:latin typeface="Century Schoolbook"/>
              <a:sym typeface="Century Schoolbook"/>
            </a:endParaRPr>
          </a:p>
          <a:p>
            <a:pPr marL="457200" indent="-342900">
              <a:lnSpc>
                <a:spcPct val="150000"/>
              </a:lnSpc>
              <a:buClr>
                <a:schemeClr val="dk1"/>
              </a:buClr>
              <a:buSzPts val="1800"/>
              <a:buBlip>
                <a:blip r:embed="rId3"/>
              </a:buBlip>
            </a:pPr>
            <a:r>
              <a:rPr lang="en-US" sz="1800" dirty="0">
                <a:solidFill>
                  <a:schemeClr val="dk1"/>
                </a:solidFill>
                <a:latin typeface="Century Schoolbook"/>
                <a:sym typeface="Century Schoolbook"/>
              </a:rPr>
              <a:t>Ergonomics of the final product</a:t>
            </a:r>
            <a:endParaRPr lang="ru-RU" sz="1800" dirty="0">
              <a:solidFill>
                <a:schemeClr val="dk1"/>
              </a:solidFill>
              <a:latin typeface="Century Schoolbook"/>
              <a:sym typeface="Century Schoolbook"/>
            </a:endParaRPr>
          </a:p>
          <a:p>
            <a:pPr marL="457200" indent="-342900">
              <a:lnSpc>
                <a:spcPct val="150000"/>
              </a:lnSpc>
              <a:buClr>
                <a:schemeClr val="dk1"/>
              </a:buClr>
              <a:buSzPts val="1800"/>
              <a:buBlip>
                <a:blip r:embed="rId3"/>
              </a:buBlip>
            </a:pPr>
            <a:r>
              <a:rPr lang="en-US" sz="1800" dirty="0">
                <a:solidFill>
                  <a:schemeClr val="dk1"/>
                </a:solidFill>
                <a:latin typeface="Century Schoolbook"/>
                <a:sym typeface="Century Schoolbook"/>
              </a:rPr>
              <a:t>The object must be physical, not virtual</a:t>
            </a:r>
            <a:endParaRPr lang="ru-RU" sz="1800" dirty="0">
              <a:solidFill>
                <a:schemeClr val="dk1"/>
              </a:solidFill>
              <a:latin typeface="Century Schoolbook"/>
              <a:sym typeface="Century Schoolbook"/>
            </a:endParaRPr>
          </a:p>
          <a:p>
            <a:pPr marL="457200" indent="-342900">
              <a:lnSpc>
                <a:spcPct val="150000"/>
              </a:lnSpc>
              <a:buClr>
                <a:schemeClr val="dk1"/>
              </a:buClr>
              <a:buSzPts val="1800"/>
              <a:buBlip>
                <a:blip r:embed="rId3"/>
              </a:buBlip>
            </a:pPr>
            <a:r>
              <a:rPr lang="en-US" sz="1800" dirty="0">
                <a:solidFill>
                  <a:schemeClr val="dk1"/>
                </a:solidFill>
                <a:latin typeface="Century Schoolbook"/>
                <a:sym typeface="Century Schoolbook"/>
              </a:rPr>
              <a:t>It shouldn't be a mobile app, because some people in our age group still don't handle phones very well.</a:t>
            </a:r>
            <a:endParaRPr lang="ru-RU" sz="1800" dirty="0">
              <a:solidFill>
                <a:schemeClr val="dk1"/>
              </a:solidFill>
              <a:latin typeface="Century Schoolbook"/>
              <a:sym typeface="Century Schoolbook"/>
            </a:endParaRPr>
          </a:p>
          <a:p>
            <a:pPr marL="457200" indent="-342900">
              <a:lnSpc>
                <a:spcPct val="150000"/>
              </a:lnSpc>
              <a:buClr>
                <a:schemeClr val="dk1"/>
              </a:buClr>
              <a:buSzPts val="1800"/>
              <a:buBlip>
                <a:blip r:embed="rId3"/>
              </a:buBlip>
            </a:pPr>
            <a:r>
              <a:rPr lang="en-US" sz="1800" dirty="0">
                <a:solidFill>
                  <a:schemeClr val="dk1"/>
                </a:solidFill>
                <a:latin typeface="Century Schoolbook"/>
                <a:sym typeface="Century Schoolbook"/>
              </a:rPr>
              <a:t>Implementation options: industrial design object</a:t>
            </a:r>
            <a:r>
              <a:rPr lang="ru-RU" sz="1800" dirty="0">
                <a:solidFill>
                  <a:schemeClr val="dk1"/>
                </a:solidFill>
                <a:latin typeface="Century Schoolbook"/>
                <a:sym typeface="Century Schoolbook"/>
              </a:rPr>
              <a:t> (</a:t>
            </a:r>
            <a:r>
              <a:rPr lang="en-US" sz="1800" dirty="0">
                <a:solidFill>
                  <a:schemeClr val="dk1"/>
                </a:solidFill>
                <a:latin typeface="Century Schoolbook"/>
                <a:sym typeface="Century Schoolbook"/>
              </a:rPr>
              <a:t>interest club</a:t>
            </a:r>
            <a:r>
              <a:rPr lang="ru-RU" sz="1800" dirty="0">
                <a:solidFill>
                  <a:schemeClr val="dk1"/>
                </a:solidFill>
                <a:latin typeface="Century Schoolbook"/>
                <a:sym typeface="Century Schoolbook"/>
              </a:rPr>
              <a:t>, </a:t>
            </a:r>
            <a:r>
              <a:rPr lang="en-US" sz="1800" dirty="0">
                <a:solidFill>
                  <a:schemeClr val="dk1"/>
                </a:solidFill>
                <a:latin typeface="Century Schoolbook"/>
                <a:sym typeface="Century Schoolbook"/>
              </a:rPr>
              <a:t>location, institution, network, </a:t>
            </a:r>
            <a:r>
              <a:rPr lang="en-US" sz="1800" dirty="0" err="1">
                <a:solidFill>
                  <a:schemeClr val="dk1"/>
                </a:solidFill>
                <a:latin typeface="Century Schoolbook"/>
                <a:sym typeface="Century Schoolbook"/>
              </a:rPr>
              <a:t>etc</a:t>
            </a:r>
            <a:r>
              <a:rPr lang="ru-RU" sz="1800" dirty="0">
                <a:solidFill>
                  <a:schemeClr val="dk1"/>
                </a:solidFill>
                <a:latin typeface="Century Schoolbook"/>
                <a:sym typeface="Century Schoolbook"/>
              </a:rPr>
              <a:t>)</a:t>
            </a:r>
            <a:r>
              <a:rPr lang="en-US" sz="1800" dirty="0">
                <a:solidFill>
                  <a:schemeClr val="dk1"/>
                </a:solidFill>
                <a:latin typeface="Century Schoolbook"/>
                <a:sym typeface="Century Schoolbook"/>
              </a:rPr>
              <a:t>.</a:t>
            </a:r>
            <a:endParaRPr lang="ru-RU" sz="1800" dirty="0">
              <a:solidFill>
                <a:schemeClr val="dk1"/>
              </a:solidFill>
              <a:latin typeface="Century Schoolbook"/>
              <a:sym typeface="Century Schoolbook"/>
            </a:endParaRPr>
          </a:p>
        </p:txBody>
      </p:sp>
      <p:sp>
        <p:nvSpPr>
          <p:cNvPr id="8" name="TextBox 7">
            <a:extLst>
              <a:ext uri="{FF2B5EF4-FFF2-40B4-BE49-F238E27FC236}">
                <a16:creationId xmlns:a16="http://schemas.microsoft.com/office/drawing/2014/main" id="{3C1A6238-8F2D-4D48-A2BB-36D8660163C2}"/>
              </a:ext>
            </a:extLst>
          </p:cNvPr>
          <p:cNvSpPr txBox="1"/>
          <p:nvPr/>
        </p:nvSpPr>
        <p:spPr>
          <a:xfrm>
            <a:off x="2790942" y="1160463"/>
            <a:ext cx="6105292" cy="538609"/>
          </a:xfrm>
          <a:prstGeom prst="rect">
            <a:avLst/>
          </a:prstGeom>
          <a:noFill/>
        </p:spPr>
        <p:txBody>
          <a:bodyPr wrap="square">
            <a:spAutoFit/>
          </a:bodyPr>
          <a:lstStyle/>
          <a:p>
            <a:pPr algn="ctr">
              <a:buSzPts val="1100"/>
            </a:pPr>
            <a:r>
              <a:rPr lang="en-US" sz="2900" b="1" dirty="0">
                <a:solidFill>
                  <a:schemeClr val="dk1"/>
                </a:solidFill>
                <a:latin typeface="Century Schoolbook"/>
              </a:rPr>
              <a:t>Requirements</a:t>
            </a:r>
            <a:endParaRPr lang="ru-RU" sz="2900" b="1" dirty="0">
              <a:solidFill>
                <a:schemeClr val="dk1"/>
              </a:solidFill>
              <a:latin typeface="Century Schoolbook"/>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6"/>
          <p:cNvSpPr txBox="1"/>
          <p:nvPr/>
        </p:nvSpPr>
        <p:spPr>
          <a:xfrm>
            <a:off x="930768" y="3385251"/>
            <a:ext cx="2117232"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1800" i="1" dirty="0" err="1">
                <a:solidFill>
                  <a:schemeClr val="dk1"/>
                </a:solidFill>
                <a:latin typeface="Century Schoolbook"/>
                <a:ea typeface="Century Schoolbook"/>
                <a:cs typeface="Century Schoolbook"/>
                <a:sym typeface="Century Schoolbook"/>
              </a:rPr>
              <a:t>Еasy</a:t>
            </a:r>
            <a:r>
              <a:rPr lang="ru-RU" sz="1800" i="1" dirty="0">
                <a:solidFill>
                  <a:schemeClr val="dk1"/>
                </a:solidFill>
                <a:latin typeface="Century Schoolbook"/>
                <a:ea typeface="Century Schoolbook"/>
                <a:cs typeface="Century Schoolbook"/>
                <a:sym typeface="Century Schoolbook"/>
              </a:rPr>
              <a:t> </a:t>
            </a:r>
            <a:r>
              <a:rPr lang="ru-RU" sz="1800" i="1" dirty="0" err="1">
                <a:solidFill>
                  <a:schemeClr val="dk1"/>
                </a:solidFill>
                <a:latin typeface="Century Schoolbook"/>
                <a:ea typeface="Century Schoolbook"/>
                <a:cs typeface="Century Schoolbook"/>
                <a:sym typeface="Century Schoolbook"/>
              </a:rPr>
              <a:t>to</a:t>
            </a:r>
            <a:r>
              <a:rPr lang="ru-RU" sz="1800" i="1" dirty="0">
                <a:solidFill>
                  <a:schemeClr val="dk1"/>
                </a:solidFill>
                <a:latin typeface="Century Schoolbook"/>
                <a:ea typeface="Century Schoolbook"/>
                <a:cs typeface="Century Schoolbook"/>
                <a:sym typeface="Century Schoolbook"/>
              </a:rPr>
              <a:t> </a:t>
            </a:r>
            <a:r>
              <a:rPr lang="ru-RU" sz="1800" i="1" dirty="0" err="1">
                <a:solidFill>
                  <a:schemeClr val="dk1"/>
                </a:solidFill>
                <a:latin typeface="Century Schoolbook"/>
                <a:ea typeface="Century Schoolbook"/>
                <a:cs typeface="Century Schoolbook"/>
                <a:sym typeface="Century Schoolbook"/>
              </a:rPr>
              <a:t>use</a:t>
            </a:r>
            <a:endParaRPr sz="1800" i="1" dirty="0">
              <a:solidFill>
                <a:schemeClr val="dk1"/>
              </a:solidFill>
              <a:latin typeface="Century Schoolbook"/>
              <a:ea typeface="Century Schoolbook"/>
              <a:cs typeface="Century Schoolbook"/>
              <a:sym typeface="Century Schoolbook"/>
            </a:endParaRPr>
          </a:p>
        </p:txBody>
      </p:sp>
      <p:sp>
        <p:nvSpPr>
          <p:cNvPr id="183" name="Google Shape;183;p6"/>
          <p:cNvSpPr txBox="1"/>
          <p:nvPr/>
        </p:nvSpPr>
        <p:spPr>
          <a:xfrm>
            <a:off x="3395783" y="3246751"/>
            <a:ext cx="2284292"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1800" i="1" dirty="0" err="1">
                <a:solidFill>
                  <a:schemeClr val="dk1"/>
                </a:solidFill>
                <a:latin typeface="Century Schoolbook"/>
                <a:ea typeface="Century Schoolbook"/>
                <a:cs typeface="Century Schoolbook"/>
                <a:sym typeface="Century Schoolbook"/>
              </a:rPr>
              <a:t>Оccurs</a:t>
            </a:r>
            <a:r>
              <a:rPr lang="ru-RU" sz="1800" i="1" dirty="0">
                <a:solidFill>
                  <a:schemeClr val="dk1"/>
                </a:solidFill>
                <a:latin typeface="Century Schoolbook"/>
                <a:ea typeface="Century Schoolbook"/>
                <a:cs typeface="Century Schoolbook"/>
                <a:sym typeface="Century Schoolbook"/>
              </a:rPr>
              <a:t> </a:t>
            </a:r>
            <a:r>
              <a:rPr lang="ru-RU" sz="1800" i="1" dirty="0" err="1">
                <a:solidFill>
                  <a:schemeClr val="dk1"/>
                </a:solidFill>
                <a:latin typeface="Century Schoolbook"/>
                <a:ea typeface="Century Schoolbook"/>
                <a:cs typeface="Century Schoolbook"/>
                <a:sym typeface="Century Schoolbook"/>
              </a:rPr>
              <a:t>after</a:t>
            </a:r>
            <a:r>
              <a:rPr lang="ru-RU" sz="1800" i="1" dirty="0">
                <a:solidFill>
                  <a:schemeClr val="dk1"/>
                </a:solidFill>
                <a:latin typeface="Century Schoolbook"/>
                <a:ea typeface="Century Schoolbook"/>
                <a:cs typeface="Century Schoolbook"/>
                <a:sym typeface="Century Schoolbook"/>
              </a:rPr>
              <a:t> </a:t>
            </a:r>
            <a:r>
              <a:rPr lang="ru-RU" sz="1800" i="1" dirty="0" err="1">
                <a:solidFill>
                  <a:schemeClr val="dk1"/>
                </a:solidFill>
                <a:latin typeface="Century Schoolbook"/>
                <a:ea typeface="Century Schoolbook"/>
                <a:cs typeface="Century Schoolbook"/>
                <a:sym typeface="Century Schoolbook"/>
              </a:rPr>
              <a:t>work</a:t>
            </a:r>
            <a:r>
              <a:rPr lang="ru-RU" sz="1800" i="1" dirty="0">
                <a:solidFill>
                  <a:schemeClr val="dk1"/>
                </a:solidFill>
                <a:latin typeface="Century Schoolbook"/>
                <a:ea typeface="Century Schoolbook"/>
                <a:cs typeface="Century Schoolbook"/>
                <a:sym typeface="Century Schoolbook"/>
              </a:rPr>
              <a:t> </a:t>
            </a:r>
            <a:r>
              <a:rPr lang="ru-RU" sz="1800" i="1" dirty="0" err="1">
                <a:solidFill>
                  <a:schemeClr val="dk1"/>
                </a:solidFill>
                <a:latin typeface="Century Schoolbook"/>
                <a:ea typeface="Century Schoolbook"/>
                <a:cs typeface="Century Schoolbook"/>
                <a:sym typeface="Century Schoolbook"/>
              </a:rPr>
              <a:t>or</a:t>
            </a:r>
            <a:r>
              <a:rPr lang="ru-RU" sz="1800" i="1" dirty="0">
                <a:solidFill>
                  <a:schemeClr val="dk1"/>
                </a:solidFill>
                <a:latin typeface="Century Schoolbook"/>
                <a:ea typeface="Century Schoolbook"/>
                <a:cs typeface="Century Schoolbook"/>
                <a:sym typeface="Century Schoolbook"/>
              </a:rPr>
              <a:t> </a:t>
            </a:r>
            <a:r>
              <a:rPr lang="ru-RU" sz="1800" i="1" dirty="0" err="1">
                <a:solidFill>
                  <a:schemeClr val="dk1"/>
                </a:solidFill>
                <a:latin typeface="Century Schoolbook"/>
                <a:ea typeface="Century Schoolbook"/>
                <a:cs typeface="Century Schoolbook"/>
                <a:sym typeface="Century Schoolbook"/>
              </a:rPr>
              <a:t>on</a:t>
            </a:r>
            <a:r>
              <a:rPr lang="ru-RU" sz="1800" i="1" dirty="0">
                <a:solidFill>
                  <a:schemeClr val="dk1"/>
                </a:solidFill>
                <a:latin typeface="Century Schoolbook"/>
                <a:ea typeface="Century Schoolbook"/>
                <a:cs typeface="Century Schoolbook"/>
                <a:sym typeface="Century Schoolbook"/>
              </a:rPr>
              <a:t> </a:t>
            </a:r>
            <a:r>
              <a:rPr lang="ru-RU" sz="1800" i="1" dirty="0" err="1">
                <a:solidFill>
                  <a:schemeClr val="dk1"/>
                </a:solidFill>
                <a:latin typeface="Century Schoolbook"/>
                <a:ea typeface="Century Schoolbook"/>
                <a:cs typeface="Century Schoolbook"/>
                <a:sym typeface="Century Schoolbook"/>
              </a:rPr>
              <a:t>weekends</a:t>
            </a:r>
            <a:endParaRPr sz="1800" i="1" dirty="0">
              <a:solidFill>
                <a:schemeClr val="dk1"/>
              </a:solidFill>
              <a:latin typeface="Century Schoolbook"/>
              <a:ea typeface="Century Schoolbook"/>
              <a:cs typeface="Century Schoolbook"/>
              <a:sym typeface="Century Schoolbook"/>
            </a:endParaRPr>
          </a:p>
        </p:txBody>
      </p:sp>
      <p:sp>
        <p:nvSpPr>
          <p:cNvPr id="184" name="Google Shape;184;p6"/>
          <p:cNvSpPr/>
          <p:nvPr/>
        </p:nvSpPr>
        <p:spPr>
          <a:xfrm>
            <a:off x="6031446" y="3246751"/>
            <a:ext cx="220132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1800" i="1" dirty="0" err="1">
                <a:solidFill>
                  <a:schemeClr val="dk1"/>
                </a:solidFill>
                <a:latin typeface="Century Schoolbook"/>
                <a:ea typeface="Century Schoolbook"/>
                <a:cs typeface="Century Schoolbook"/>
                <a:sym typeface="Century Schoolbook"/>
              </a:rPr>
              <a:t>Consistent</a:t>
            </a:r>
            <a:r>
              <a:rPr lang="ru-RU" sz="1800" i="1" dirty="0">
                <a:solidFill>
                  <a:schemeClr val="dk1"/>
                </a:solidFill>
                <a:latin typeface="Century Schoolbook"/>
                <a:ea typeface="Century Schoolbook"/>
                <a:cs typeface="Century Schoolbook"/>
                <a:sym typeface="Century Schoolbook"/>
              </a:rPr>
              <a:t> </a:t>
            </a:r>
            <a:r>
              <a:rPr lang="ru-RU" sz="1800" i="1" dirty="0" err="1">
                <a:solidFill>
                  <a:schemeClr val="dk1"/>
                </a:solidFill>
                <a:latin typeface="Century Schoolbook"/>
                <a:ea typeface="Century Schoolbook"/>
                <a:cs typeface="Century Schoolbook"/>
                <a:sym typeface="Century Schoolbook"/>
              </a:rPr>
              <a:t>with</a:t>
            </a:r>
            <a:endParaRPr sz="1800" i="1" dirty="0">
              <a:solidFill>
                <a:schemeClr val="dk1"/>
              </a:solidFill>
              <a:latin typeface="Century Schoolbook"/>
              <a:ea typeface="Century Schoolbook"/>
              <a:cs typeface="Century Schoolbook"/>
              <a:sym typeface="Century Schoolbook"/>
            </a:endParaRPr>
          </a:p>
          <a:p>
            <a:pPr marL="0" marR="0" lvl="0" indent="0" algn="ctr" rtl="0">
              <a:spcBef>
                <a:spcPts val="0"/>
              </a:spcBef>
              <a:spcAft>
                <a:spcPts val="0"/>
              </a:spcAft>
              <a:buNone/>
            </a:pPr>
            <a:r>
              <a:rPr lang="ru-RU" sz="1800" i="1" dirty="0">
                <a:solidFill>
                  <a:schemeClr val="dk1"/>
                </a:solidFill>
                <a:latin typeface="Century Schoolbook"/>
                <a:ea typeface="Century Schoolbook"/>
                <a:cs typeface="Century Schoolbook"/>
                <a:sym typeface="Century Schoolbook"/>
              </a:rPr>
              <a:t> </a:t>
            </a:r>
            <a:r>
              <a:rPr lang="ru-RU" sz="1800" i="1" dirty="0" err="1">
                <a:solidFill>
                  <a:schemeClr val="dk1"/>
                </a:solidFill>
                <a:latin typeface="Century Schoolbook"/>
                <a:ea typeface="Century Schoolbook"/>
                <a:cs typeface="Century Schoolbook"/>
                <a:sym typeface="Century Schoolbook"/>
              </a:rPr>
              <a:t>the</a:t>
            </a:r>
            <a:r>
              <a:rPr lang="ru-RU" sz="1800" i="1" dirty="0">
                <a:solidFill>
                  <a:schemeClr val="dk1"/>
                </a:solidFill>
                <a:latin typeface="Century Schoolbook"/>
                <a:ea typeface="Century Schoolbook"/>
                <a:cs typeface="Century Schoolbook"/>
                <a:sym typeface="Century Schoolbook"/>
              </a:rPr>
              <a:t> </a:t>
            </a:r>
            <a:r>
              <a:rPr lang="ru-RU" sz="1800" i="1" dirty="0" err="1">
                <a:solidFill>
                  <a:schemeClr val="dk1"/>
                </a:solidFill>
                <a:latin typeface="Century Schoolbook"/>
                <a:ea typeface="Century Schoolbook"/>
                <a:cs typeface="Century Schoolbook"/>
                <a:sym typeface="Century Schoolbook"/>
              </a:rPr>
              <a:t>context</a:t>
            </a:r>
            <a:endParaRPr i="1" dirty="0"/>
          </a:p>
        </p:txBody>
      </p:sp>
      <p:sp>
        <p:nvSpPr>
          <p:cNvPr id="185" name="Google Shape;185;p6"/>
          <p:cNvSpPr/>
          <p:nvPr/>
        </p:nvSpPr>
        <p:spPr>
          <a:xfrm>
            <a:off x="8584145" y="3246751"/>
            <a:ext cx="220132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1800" i="1" dirty="0" err="1">
                <a:solidFill>
                  <a:schemeClr val="dk1"/>
                </a:solidFill>
                <a:latin typeface="Century Schoolbook"/>
                <a:ea typeface="Century Schoolbook"/>
                <a:cs typeface="Century Schoolbook"/>
                <a:sym typeface="Century Schoolbook"/>
              </a:rPr>
              <a:t>Eco</a:t>
            </a:r>
            <a:r>
              <a:rPr lang="ru-RU" sz="1800" i="1" dirty="0">
                <a:solidFill>
                  <a:schemeClr val="dk1"/>
                </a:solidFill>
                <a:latin typeface="Century Schoolbook"/>
                <a:ea typeface="Century Schoolbook"/>
                <a:cs typeface="Century Schoolbook"/>
                <a:sym typeface="Century Schoolbook"/>
              </a:rPr>
              <a:t> </a:t>
            </a:r>
            <a:r>
              <a:rPr lang="ru-RU" sz="1800" i="1" dirty="0" err="1">
                <a:solidFill>
                  <a:schemeClr val="dk1"/>
                </a:solidFill>
                <a:latin typeface="Century Schoolbook"/>
                <a:ea typeface="Century Schoolbook"/>
                <a:cs typeface="Century Schoolbook"/>
                <a:sym typeface="Century Schoolbook"/>
              </a:rPr>
              <a:t>friendly</a:t>
            </a:r>
            <a:r>
              <a:rPr lang="ru-RU" sz="1800" i="1" dirty="0">
                <a:solidFill>
                  <a:schemeClr val="dk1"/>
                </a:solidFill>
                <a:latin typeface="Century Schoolbook"/>
                <a:ea typeface="Century Schoolbook"/>
                <a:cs typeface="Century Schoolbook"/>
                <a:sym typeface="Century Schoolbook"/>
              </a:rPr>
              <a:t> </a:t>
            </a:r>
            <a:endParaRPr sz="1800" i="1" dirty="0">
              <a:solidFill>
                <a:schemeClr val="dk1"/>
              </a:solidFill>
              <a:latin typeface="Century Schoolbook"/>
              <a:ea typeface="Century Schoolbook"/>
              <a:cs typeface="Century Schoolbook"/>
              <a:sym typeface="Century Schoolbook"/>
            </a:endParaRPr>
          </a:p>
          <a:p>
            <a:pPr marL="0" marR="0" lvl="0" indent="0" algn="ctr" rtl="0">
              <a:spcBef>
                <a:spcPts val="0"/>
              </a:spcBef>
              <a:spcAft>
                <a:spcPts val="0"/>
              </a:spcAft>
              <a:buNone/>
            </a:pPr>
            <a:r>
              <a:rPr lang="ru-RU" sz="1800" i="1" dirty="0" err="1">
                <a:solidFill>
                  <a:schemeClr val="dk1"/>
                </a:solidFill>
                <a:latin typeface="Century Schoolbook"/>
                <a:ea typeface="Century Schoolbook"/>
                <a:cs typeface="Century Schoolbook"/>
                <a:sym typeface="Century Schoolbook"/>
              </a:rPr>
              <a:t>if</a:t>
            </a:r>
            <a:r>
              <a:rPr lang="ru-RU" sz="1800" i="1" dirty="0">
                <a:solidFill>
                  <a:schemeClr val="dk1"/>
                </a:solidFill>
                <a:latin typeface="Century Schoolbook"/>
                <a:ea typeface="Century Schoolbook"/>
                <a:cs typeface="Century Schoolbook"/>
                <a:sym typeface="Century Schoolbook"/>
              </a:rPr>
              <a:t> </a:t>
            </a:r>
            <a:r>
              <a:rPr lang="ru-RU" sz="1800" i="1" dirty="0" err="1">
                <a:solidFill>
                  <a:schemeClr val="dk1"/>
                </a:solidFill>
                <a:latin typeface="Century Schoolbook"/>
                <a:ea typeface="Century Schoolbook"/>
                <a:cs typeface="Century Schoolbook"/>
                <a:sym typeface="Century Schoolbook"/>
              </a:rPr>
              <a:t>possible</a:t>
            </a:r>
            <a:r>
              <a:rPr lang="ru-RU" sz="1800" i="1" dirty="0">
                <a:solidFill>
                  <a:schemeClr val="dk1"/>
                </a:solidFill>
                <a:latin typeface="Century Schoolbook"/>
                <a:ea typeface="Century Schoolbook"/>
                <a:cs typeface="Century Schoolbook"/>
                <a:sym typeface="Century Schoolbook"/>
              </a:rPr>
              <a:t> </a:t>
            </a:r>
            <a:endParaRPr i="1" dirty="0"/>
          </a:p>
        </p:txBody>
      </p:sp>
      <p:sp>
        <p:nvSpPr>
          <p:cNvPr id="7" name="TextBox 6">
            <a:extLst>
              <a:ext uri="{FF2B5EF4-FFF2-40B4-BE49-F238E27FC236}">
                <a16:creationId xmlns:a16="http://schemas.microsoft.com/office/drawing/2014/main" id="{F7F7AD61-DD62-4D69-923C-24B6B5751405}"/>
              </a:ext>
            </a:extLst>
          </p:cNvPr>
          <p:cNvSpPr txBox="1"/>
          <p:nvPr/>
        </p:nvSpPr>
        <p:spPr>
          <a:xfrm>
            <a:off x="2792413" y="1529067"/>
            <a:ext cx="6102350" cy="538609"/>
          </a:xfrm>
          <a:prstGeom prst="rect">
            <a:avLst/>
          </a:prstGeom>
          <a:noFill/>
        </p:spPr>
        <p:txBody>
          <a:bodyPr wrap="square">
            <a:spAutoFit/>
          </a:bodyPr>
          <a:lstStyle/>
          <a:p>
            <a:pPr algn="ctr">
              <a:buSzPts val="1100"/>
            </a:pPr>
            <a:r>
              <a:rPr lang="en-US" sz="2900" b="1" dirty="0">
                <a:solidFill>
                  <a:schemeClr val="dk1"/>
                </a:solidFill>
                <a:latin typeface="Century Schoolbook"/>
              </a:rPr>
              <a:t>Components</a:t>
            </a:r>
            <a:endParaRPr lang="ru-RU" sz="2900" b="1" dirty="0">
              <a:solidFill>
                <a:schemeClr val="dk1"/>
              </a:solidFill>
              <a:latin typeface="Century Schoolbook"/>
            </a:endParaRPr>
          </a:p>
        </p:txBody>
      </p:sp>
      <p:sp>
        <p:nvSpPr>
          <p:cNvPr id="8" name="Прямоугольник: скругленные углы 7">
            <a:extLst>
              <a:ext uri="{FF2B5EF4-FFF2-40B4-BE49-F238E27FC236}">
                <a16:creationId xmlns:a16="http://schemas.microsoft.com/office/drawing/2014/main" id="{B05332C5-F743-4B2A-BDFE-B59EF706B3E8}"/>
              </a:ext>
            </a:extLst>
          </p:cNvPr>
          <p:cNvSpPr/>
          <p:nvPr/>
        </p:nvSpPr>
        <p:spPr>
          <a:xfrm>
            <a:off x="930766" y="2608563"/>
            <a:ext cx="2117234" cy="2012443"/>
          </a:xfrm>
          <a:prstGeom prst="roundRect">
            <a:avLst>
              <a:gd name="adj" fmla="val 5060"/>
            </a:avLst>
          </a:prstGeom>
          <a:noFill/>
          <a:ln>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скругленные углы 8">
            <a:extLst>
              <a:ext uri="{FF2B5EF4-FFF2-40B4-BE49-F238E27FC236}">
                <a16:creationId xmlns:a16="http://schemas.microsoft.com/office/drawing/2014/main" id="{204B4622-1707-4CD7-8CED-76246E906D88}"/>
              </a:ext>
            </a:extLst>
          </p:cNvPr>
          <p:cNvSpPr/>
          <p:nvPr/>
        </p:nvSpPr>
        <p:spPr>
          <a:xfrm>
            <a:off x="3395783" y="2607220"/>
            <a:ext cx="2284292" cy="2012443"/>
          </a:xfrm>
          <a:prstGeom prst="roundRect">
            <a:avLst>
              <a:gd name="adj" fmla="val 5060"/>
            </a:avLst>
          </a:prstGeom>
          <a:noFill/>
          <a:ln>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скругленные углы 10">
            <a:extLst>
              <a:ext uri="{FF2B5EF4-FFF2-40B4-BE49-F238E27FC236}">
                <a16:creationId xmlns:a16="http://schemas.microsoft.com/office/drawing/2014/main" id="{8B989DA0-B919-4014-8E1A-581ACE5A010B}"/>
              </a:ext>
            </a:extLst>
          </p:cNvPr>
          <p:cNvSpPr/>
          <p:nvPr/>
        </p:nvSpPr>
        <p:spPr>
          <a:xfrm>
            <a:off x="6031446" y="2607220"/>
            <a:ext cx="2201329" cy="2012443"/>
          </a:xfrm>
          <a:prstGeom prst="roundRect">
            <a:avLst>
              <a:gd name="adj" fmla="val 5060"/>
            </a:avLst>
          </a:prstGeom>
          <a:noFill/>
          <a:ln>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скругленные углы 11">
            <a:extLst>
              <a:ext uri="{FF2B5EF4-FFF2-40B4-BE49-F238E27FC236}">
                <a16:creationId xmlns:a16="http://schemas.microsoft.com/office/drawing/2014/main" id="{B8A511F1-3533-4CFF-9AD2-E4C274AB9E0C}"/>
              </a:ext>
            </a:extLst>
          </p:cNvPr>
          <p:cNvSpPr/>
          <p:nvPr/>
        </p:nvSpPr>
        <p:spPr>
          <a:xfrm>
            <a:off x="8584146" y="2607220"/>
            <a:ext cx="2201329" cy="2012443"/>
          </a:xfrm>
          <a:prstGeom prst="roundRect">
            <a:avLst>
              <a:gd name="adj" fmla="val 5060"/>
            </a:avLst>
          </a:prstGeom>
          <a:noFill/>
          <a:ln>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4"/>
          <p:cNvSpPr txBox="1"/>
          <p:nvPr/>
        </p:nvSpPr>
        <p:spPr>
          <a:xfrm>
            <a:off x="958850" y="1649650"/>
            <a:ext cx="5327700" cy="5385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SzPts val="1100"/>
              <a:buNone/>
            </a:pPr>
            <a:r>
              <a:rPr lang="ru-RU" sz="2900" b="1" dirty="0" err="1">
                <a:solidFill>
                  <a:schemeClr val="dk1"/>
                </a:solidFill>
                <a:latin typeface="Century Schoolbook"/>
                <a:ea typeface="Century Schoolbook"/>
                <a:cs typeface="Century Schoolbook"/>
                <a:sym typeface="Century Schoolbook"/>
              </a:rPr>
              <a:t>What</a:t>
            </a:r>
            <a:r>
              <a:rPr lang="ru-RU" sz="2900" b="1" dirty="0">
                <a:solidFill>
                  <a:schemeClr val="dk1"/>
                </a:solidFill>
                <a:latin typeface="Century Schoolbook"/>
                <a:ea typeface="Century Schoolbook"/>
                <a:cs typeface="Century Schoolbook"/>
                <a:sym typeface="Century Schoolbook"/>
              </a:rPr>
              <a:t> </a:t>
            </a:r>
            <a:r>
              <a:rPr lang="ru-RU" sz="2900" b="1" dirty="0" err="1">
                <a:solidFill>
                  <a:schemeClr val="dk1"/>
                </a:solidFill>
                <a:latin typeface="Century Schoolbook"/>
                <a:ea typeface="Century Schoolbook"/>
                <a:cs typeface="Century Schoolbook"/>
                <a:sym typeface="Century Schoolbook"/>
              </a:rPr>
              <a:t>are</a:t>
            </a:r>
            <a:r>
              <a:rPr lang="ru-RU" sz="2900" b="1" dirty="0">
                <a:solidFill>
                  <a:schemeClr val="dk1"/>
                </a:solidFill>
                <a:latin typeface="Century Schoolbook"/>
                <a:ea typeface="Century Schoolbook"/>
                <a:cs typeface="Century Schoolbook"/>
                <a:sym typeface="Century Schoolbook"/>
              </a:rPr>
              <a:t> </a:t>
            </a:r>
            <a:r>
              <a:rPr lang="ru-RU" sz="2900" b="1" dirty="0" err="1">
                <a:solidFill>
                  <a:schemeClr val="dk1"/>
                </a:solidFill>
                <a:latin typeface="Century Schoolbook"/>
                <a:ea typeface="Century Schoolbook"/>
                <a:cs typeface="Century Schoolbook"/>
                <a:sym typeface="Century Schoolbook"/>
              </a:rPr>
              <a:t>the</a:t>
            </a:r>
            <a:r>
              <a:rPr lang="ru-RU" sz="2900" b="1" dirty="0">
                <a:solidFill>
                  <a:schemeClr val="dk1"/>
                </a:solidFill>
                <a:latin typeface="Century Schoolbook"/>
                <a:ea typeface="Century Schoolbook"/>
                <a:cs typeface="Century Schoolbook"/>
                <a:sym typeface="Century Schoolbook"/>
              </a:rPr>
              <a:t> 90s?</a:t>
            </a:r>
            <a:endParaRPr sz="2900" b="1" dirty="0">
              <a:solidFill>
                <a:schemeClr val="dk1"/>
              </a:solidFill>
              <a:latin typeface="Century Schoolbook"/>
              <a:ea typeface="Century Schoolbook"/>
              <a:cs typeface="Century Schoolbook"/>
              <a:sym typeface="Century Schoolbook"/>
            </a:endParaRPr>
          </a:p>
        </p:txBody>
      </p:sp>
      <p:sp>
        <p:nvSpPr>
          <p:cNvPr id="143" name="Google Shape;143;p4"/>
          <p:cNvSpPr txBox="1"/>
          <p:nvPr/>
        </p:nvSpPr>
        <p:spPr>
          <a:xfrm>
            <a:off x="901700" y="2675796"/>
            <a:ext cx="6286650" cy="1892785"/>
          </a:xfrm>
          <a:prstGeom prst="rect">
            <a:avLst/>
          </a:prstGeom>
          <a:noFill/>
          <a:ln>
            <a:noFill/>
          </a:ln>
        </p:spPr>
        <p:txBody>
          <a:bodyPr spcFirstLastPara="1" wrap="square" lIns="91425" tIns="45700" rIns="91425" bIns="45700" anchor="t" anchorCtr="0">
            <a:spAutoFit/>
          </a:bodyPr>
          <a:lstStyle/>
          <a:p>
            <a:pPr marL="457200" lvl="0" indent="-342900" algn="l" rtl="0">
              <a:lnSpc>
                <a:spcPct val="130000"/>
              </a:lnSpc>
              <a:spcAft>
                <a:spcPts val="0"/>
              </a:spcAft>
              <a:buClr>
                <a:schemeClr val="dk1"/>
              </a:buClr>
              <a:buSzPts val="1800"/>
              <a:buBlip>
                <a:blip r:embed="rId3"/>
              </a:buBlip>
            </a:pPr>
            <a:r>
              <a:rPr lang="ru-RU" sz="1800" dirty="0" err="1">
                <a:solidFill>
                  <a:schemeClr val="dk1"/>
                </a:solidFill>
                <a:latin typeface="Century Schoolbook"/>
                <a:ea typeface="Century Schoolbook"/>
                <a:cs typeface="Century Schoolbook"/>
                <a:sym typeface="Century Schoolbook"/>
              </a:rPr>
              <a:t>Ration</a:t>
            </a:r>
            <a:r>
              <a:rPr lang="ru-RU" sz="1800" dirty="0">
                <a:solidFill>
                  <a:schemeClr val="dk1"/>
                </a:solidFill>
                <a:latin typeface="Century Schoolbook"/>
                <a:ea typeface="Century Schoolbook"/>
                <a:cs typeface="Century Schoolbook"/>
                <a:sym typeface="Century Schoolbook"/>
              </a:rPr>
              <a:t> </a:t>
            </a:r>
            <a:r>
              <a:rPr lang="ru-RU" sz="1800" dirty="0" err="1">
                <a:solidFill>
                  <a:schemeClr val="dk1"/>
                </a:solidFill>
                <a:latin typeface="Century Schoolbook"/>
                <a:ea typeface="Century Schoolbook"/>
                <a:cs typeface="Century Schoolbook"/>
                <a:sym typeface="Century Schoolbook"/>
              </a:rPr>
              <a:t>stamp</a:t>
            </a:r>
            <a:endParaRPr sz="1800" dirty="0">
              <a:solidFill>
                <a:schemeClr val="dk1"/>
              </a:solidFill>
              <a:latin typeface="Century Schoolbook"/>
              <a:ea typeface="Century Schoolbook"/>
              <a:cs typeface="Century Schoolbook"/>
              <a:sym typeface="Century Schoolbook"/>
            </a:endParaRPr>
          </a:p>
          <a:p>
            <a:pPr marL="457200" lvl="0" indent="-342900" algn="l" rtl="0">
              <a:lnSpc>
                <a:spcPct val="130000"/>
              </a:lnSpc>
              <a:spcAft>
                <a:spcPts val="0"/>
              </a:spcAft>
              <a:buClr>
                <a:schemeClr val="dk1"/>
              </a:buClr>
              <a:buSzPts val="1800"/>
              <a:buBlip>
                <a:blip r:embed="rId3"/>
              </a:buBlip>
            </a:pPr>
            <a:r>
              <a:rPr lang="ru-RU" sz="1800" dirty="0" err="1">
                <a:solidFill>
                  <a:schemeClr val="dk1"/>
                </a:solidFill>
                <a:latin typeface="Century Schoolbook"/>
                <a:ea typeface="Century Schoolbook"/>
                <a:cs typeface="Century Schoolbook"/>
                <a:sym typeface="Century Schoolbook"/>
              </a:rPr>
              <a:t>Rallies</a:t>
            </a:r>
            <a:endParaRPr sz="1800" dirty="0">
              <a:solidFill>
                <a:schemeClr val="dk1"/>
              </a:solidFill>
              <a:latin typeface="Century Schoolbook"/>
              <a:ea typeface="Century Schoolbook"/>
              <a:cs typeface="Century Schoolbook"/>
              <a:sym typeface="Century Schoolbook"/>
            </a:endParaRPr>
          </a:p>
          <a:p>
            <a:pPr marL="457200" marR="0" lvl="0" indent="-342900" algn="l" rtl="0">
              <a:lnSpc>
                <a:spcPct val="130000"/>
              </a:lnSpc>
              <a:spcAft>
                <a:spcPts val="0"/>
              </a:spcAft>
              <a:buClr>
                <a:schemeClr val="dk1"/>
              </a:buClr>
              <a:buSzPts val="1800"/>
              <a:buBlip>
                <a:blip r:embed="rId3"/>
              </a:buBlip>
            </a:pPr>
            <a:r>
              <a:rPr lang="ru-RU" sz="1800" dirty="0" err="1">
                <a:solidFill>
                  <a:schemeClr val="dk1"/>
                </a:solidFill>
                <a:latin typeface="Century Schoolbook"/>
                <a:ea typeface="Century Schoolbook"/>
                <a:cs typeface="Century Schoolbook"/>
                <a:sym typeface="Century Schoolbook"/>
              </a:rPr>
              <a:t>Banditry</a:t>
            </a:r>
            <a:endParaRPr sz="1800" dirty="0">
              <a:solidFill>
                <a:schemeClr val="dk1"/>
              </a:solidFill>
              <a:latin typeface="Century Schoolbook"/>
              <a:ea typeface="Century Schoolbook"/>
              <a:cs typeface="Century Schoolbook"/>
              <a:sym typeface="Century Schoolbook"/>
            </a:endParaRPr>
          </a:p>
          <a:p>
            <a:pPr marL="457200" marR="0" lvl="0" indent="-342900" algn="l" rtl="0">
              <a:lnSpc>
                <a:spcPct val="130000"/>
              </a:lnSpc>
              <a:spcAft>
                <a:spcPts val="0"/>
              </a:spcAft>
              <a:buClr>
                <a:schemeClr val="dk1"/>
              </a:buClr>
              <a:buSzPts val="1800"/>
              <a:buBlip>
                <a:blip r:embed="rId3"/>
              </a:buBlip>
            </a:pPr>
            <a:r>
              <a:rPr lang="ru-RU" sz="1800" dirty="0" err="1">
                <a:solidFill>
                  <a:schemeClr val="dk1"/>
                </a:solidFill>
                <a:latin typeface="Century Schoolbook"/>
                <a:ea typeface="Century Schoolbook"/>
                <a:cs typeface="Century Schoolbook"/>
                <a:sym typeface="Century Schoolbook"/>
              </a:rPr>
              <a:t>People</a:t>
            </a:r>
            <a:r>
              <a:rPr lang="ru-RU" sz="1800" dirty="0">
                <a:solidFill>
                  <a:schemeClr val="dk1"/>
                </a:solidFill>
                <a:latin typeface="Century Schoolbook"/>
                <a:ea typeface="Century Schoolbook"/>
                <a:cs typeface="Century Schoolbook"/>
                <a:sym typeface="Century Schoolbook"/>
              </a:rPr>
              <a:t> </a:t>
            </a:r>
            <a:r>
              <a:rPr lang="ru-RU" sz="1800" dirty="0" err="1">
                <a:solidFill>
                  <a:schemeClr val="dk1"/>
                </a:solidFill>
                <a:latin typeface="Century Schoolbook"/>
                <a:ea typeface="Century Schoolbook"/>
                <a:cs typeface="Century Schoolbook"/>
                <a:sym typeface="Century Schoolbook"/>
              </a:rPr>
              <a:t>had</a:t>
            </a:r>
            <a:r>
              <a:rPr lang="ru-RU" sz="1800" dirty="0">
                <a:solidFill>
                  <a:schemeClr val="dk1"/>
                </a:solidFill>
                <a:latin typeface="Century Schoolbook"/>
                <a:ea typeface="Century Schoolbook"/>
                <a:cs typeface="Century Schoolbook"/>
                <a:sym typeface="Century Schoolbook"/>
              </a:rPr>
              <a:t> </a:t>
            </a:r>
            <a:r>
              <a:rPr lang="ru-RU" sz="1800" dirty="0" err="1">
                <a:solidFill>
                  <a:schemeClr val="dk1"/>
                </a:solidFill>
                <a:latin typeface="Century Schoolbook"/>
                <a:ea typeface="Century Schoolbook"/>
                <a:cs typeface="Century Schoolbook"/>
                <a:sym typeface="Century Schoolbook"/>
              </a:rPr>
              <a:t>no</a:t>
            </a:r>
            <a:r>
              <a:rPr lang="ru-RU" sz="1800" dirty="0">
                <a:solidFill>
                  <a:schemeClr val="dk1"/>
                </a:solidFill>
                <a:latin typeface="Century Schoolbook"/>
                <a:ea typeface="Century Schoolbook"/>
                <a:cs typeface="Century Schoolbook"/>
                <a:sym typeface="Century Schoolbook"/>
              </a:rPr>
              <a:t> </a:t>
            </a:r>
            <a:r>
              <a:rPr lang="ru-RU" sz="1800" dirty="0" err="1">
                <a:solidFill>
                  <a:schemeClr val="dk1"/>
                </a:solidFill>
                <a:latin typeface="Century Schoolbook"/>
                <a:ea typeface="Century Schoolbook"/>
                <a:cs typeface="Century Schoolbook"/>
                <a:sym typeface="Century Schoolbook"/>
              </a:rPr>
              <a:t>confidence</a:t>
            </a:r>
            <a:r>
              <a:rPr lang="ru-RU" sz="1800" dirty="0">
                <a:solidFill>
                  <a:schemeClr val="dk1"/>
                </a:solidFill>
                <a:latin typeface="Century Schoolbook"/>
                <a:ea typeface="Century Schoolbook"/>
                <a:cs typeface="Century Schoolbook"/>
                <a:sym typeface="Century Schoolbook"/>
              </a:rPr>
              <a:t> </a:t>
            </a:r>
            <a:r>
              <a:rPr lang="ru-RU" sz="1800" dirty="0" err="1">
                <a:solidFill>
                  <a:schemeClr val="dk1"/>
                </a:solidFill>
                <a:latin typeface="Century Schoolbook"/>
                <a:ea typeface="Century Schoolbook"/>
                <a:cs typeface="Century Schoolbook"/>
                <a:sym typeface="Century Schoolbook"/>
              </a:rPr>
              <a:t>in</a:t>
            </a:r>
            <a:r>
              <a:rPr lang="ru-RU" sz="1800" dirty="0">
                <a:solidFill>
                  <a:schemeClr val="dk1"/>
                </a:solidFill>
                <a:latin typeface="Century Schoolbook"/>
                <a:ea typeface="Century Schoolbook"/>
                <a:cs typeface="Century Schoolbook"/>
                <a:sym typeface="Century Schoolbook"/>
              </a:rPr>
              <a:t> </a:t>
            </a:r>
            <a:r>
              <a:rPr lang="ru-RU" sz="1800" dirty="0" err="1">
                <a:solidFill>
                  <a:schemeClr val="dk1"/>
                </a:solidFill>
                <a:latin typeface="Century Schoolbook"/>
                <a:ea typeface="Century Schoolbook"/>
                <a:cs typeface="Century Schoolbook"/>
                <a:sym typeface="Century Schoolbook"/>
              </a:rPr>
              <a:t>the</a:t>
            </a:r>
            <a:r>
              <a:rPr lang="ru-RU" sz="1800" dirty="0">
                <a:solidFill>
                  <a:schemeClr val="dk1"/>
                </a:solidFill>
                <a:latin typeface="Century Schoolbook"/>
                <a:ea typeface="Century Schoolbook"/>
                <a:cs typeface="Century Schoolbook"/>
                <a:sym typeface="Century Schoolbook"/>
              </a:rPr>
              <a:t> </a:t>
            </a:r>
            <a:r>
              <a:rPr lang="ru-RU" sz="1800" dirty="0" err="1">
                <a:solidFill>
                  <a:schemeClr val="dk1"/>
                </a:solidFill>
                <a:latin typeface="Century Schoolbook"/>
                <a:ea typeface="Century Schoolbook"/>
                <a:cs typeface="Century Schoolbook"/>
                <a:sym typeface="Century Schoolbook"/>
              </a:rPr>
              <a:t>future</a:t>
            </a:r>
            <a:endParaRPr sz="1800" dirty="0">
              <a:solidFill>
                <a:schemeClr val="dk1"/>
              </a:solidFill>
              <a:latin typeface="Century Schoolbook"/>
              <a:ea typeface="Century Schoolbook"/>
              <a:cs typeface="Century Schoolbook"/>
              <a:sym typeface="Century Schoolbook"/>
            </a:endParaRPr>
          </a:p>
          <a:p>
            <a:pPr marL="457200" marR="0" lvl="0" indent="-342900" algn="l" rtl="0">
              <a:lnSpc>
                <a:spcPct val="130000"/>
              </a:lnSpc>
              <a:spcAft>
                <a:spcPts val="0"/>
              </a:spcAft>
              <a:buClr>
                <a:schemeClr val="dk1"/>
              </a:buClr>
              <a:buSzPts val="1800"/>
              <a:buBlip>
                <a:blip r:embed="rId3"/>
              </a:buBlip>
            </a:pPr>
            <a:r>
              <a:rPr lang="ru-RU" sz="1800" dirty="0" err="1">
                <a:solidFill>
                  <a:schemeClr val="dk1"/>
                </a:solidFill>
                <a:latin typeface="Century Schoolbook"/>
                <a:ea typeface="Century Schoolbook"/>
                <a:cs typeface="Century Schoolbook"/>
                <a:sym typeface="Century Schoolbook"/>
              </a:rPr>
              <a:t>Decline</a:t>
            </a:r>
            <a:r>
              <a:rPr lang="ru-RU" sz="1800" dirty="0">
                <a:solidFill>
                  <a:schemeClr val="dk1"/>
                </a:solidFill>
                <a:latin typeface="Century Schoolbook"/>
                <a:ea typeface="Century Schoolbook"/>
                <a:cs typeface="Century Schoolbook"/>
                <a:sym typeface="Century Schoolbook"/>
              </a:rPr>
              <a:t> </a:t>
            </a:r>
            <a:r>
              <a:rPr lang="ru-RU" sz="1800" dirty="0" err="1">
                <a:solidFill>
                  <a:schemeClr val="dk1"/>
                </a:solidFill>
                <a:latin typeface="Century Schoolbook"/>
                <a:ea typeface="Century Schoolbook"/>
                <a:cs typeface="Century Schoolbook"/>
                <a:sym typeface="Century Schoolbook"/>
              </a:rPr>
              <a:t>of</a:t>
            </a:r>
            <a:r>
              <a:rPr lang="ru-RU" sz="1800" dirty="0">
                <a:solidFill>
                  <a:schemeClr val="dk1"/>
                </a:solidFill>
                <a:latin typeface="Century Schoolbook"/>
                <a:ea typeface="Century Schoolbook"/>
                <a:cs typeface="Century Schoolbook"/>
                <a:sym typeface="Century Schoolbook"/>
              </a:rPr>
              <a:t> </a:t>
            </a:r>
            <a:r>
              <a:rPr lang="ru-RU" sz="1800" dirty="0" err="1">
                <a:solidFill>
                  <a:schemeClr val="dk1"/>
                </a:solidFill>
                <a:latin typeface="Century Schoolbook"/>
                <a:ea typeface="Century Schoolbook"/>
                <a:cs typeface="Century Schoolbook"/>
                <a:sym typeface="Century Schoolbook"/>
              </a:rPr>
              <a:t>culture</a:t>
            </a:r>
            <a:r>
              <a:rPr lang="ru-RU" sz="1800" dirty="0">
                <a:solidFill>
                  <a:schemeClr val="dk1"/>
                </a:solidFill>
                <a:latin typeface="Century Schoolbook"/>
                <a:ea typeface="Century Schoolbook"/>
                <a:cs typeface="Century Schoolbook"/>
                <a:sym typeface="Century Schoolbook"/>
              </a:rPr>
              <a:t> </a:t>
            </a:r>
            <a:r>
              <a:rPr lang="ru-RU" sz="1800" dirty="0" err="1">
                <a:solidFill>
                  <a:schemeClr val="dk1"/>
                </a:solidFill>
                <a:latin typeface="Century Schoolbook"/>
                <a:ea typeface="Century Schoolbook"/>
                <a:cs typeface="Century Schoolbook"/>
                <a:sym typeface="Century Schoolbook"/>
              </a:rPr>
              <a:t>and</a:t>
            </a:r>
            <a:r>
              <a:rPr lang="ru-RU" sz="1800" dirty="0">
                <a:solidFill>
                  <a:schemeClr val="dk1"/>
                </a:solidFill>
                <a:latin typeface="Century Schoolbook"/>
                <a:ea typeface="Century Schoolbook"/>
                <a:cs typeface="Century Schoolbook"/>
                <a:sym typeface="Century Schoolbook"/>
              </a:rPr>
              <a:t> </a:t>
            </a:r>
            <a:r>
              <a:rPr lang="ru-RU" sz="1800" dirty="0" err="1">
                <a:solidFill>
                  <a:schemeClr val="dk1"/>
                </a:solidFill>
                <a:latin typeface="Century Schoolbook"/>
                <a:ea typeface="Century Schoolbook"/>
                <a:cs typeface="Century Schoolbook"/>
                <a:sym typeface="Century Schoolbook"/>
              </a:rPr>
              <a:t>economy</a:t>
            </a:r>
            <a:endParaRPr sz="1800" dirty="0">
              <a:solidFill>
                <a:schemeClr val="dk1"/>
              </a:solidFill>
              <a:latin typeface="Century Schoolbook"/>
              <a:ea typeface="Century Schoolbook"/>
              <a:cs typeface="Century Schoolbook"/>
              <a:sym typeface="Century Schoolbook"/>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p5"/>
          <p:cNvPicPr preferRelativeResize="0"/>
          <p:nvPr/>
        </p:nvPicPr>
        <p:blipFill rotWithShape="1">
          <a:blip r:embed="rId3">
            <a:alphaModFix/>
          </a:blip>
          <a:srcRect/>
          <a:stretch/>
        </p:blipFill>
        <p:spPr>
          <a:xfrm>
            <a:off x="-1" y="0"/>
            <a:ext cx="5146717" cy="3429000"/>
          </a:xfrm>
          <a:prstGeom prst="rect">
            <a:avLst/>
          </a:prstGeom>
          <a:noFill/>
          <a:ln>
            <a:noFill/>
          </a:ln>
        </p:spPr>
      </p:pic>
      <p:pic>
        <p:nvPicPr>
          <p:cNvPr id="149" name="Google Shape;149;p5"/>
          <p:cNvPicPr preferRelativeResize="0"/>
          <p:nvPr/>
        </p:nvPicPr>
        <p:blipFill rotWithShape="1">
          <a:blip r:embed="rId4">
            <a:alphaModFix/>
          </a:blip>
          <a:srcRect r="1217"/>
          <a:stretch/>
        </p:blipFill>
        <p:spPr>
          <a:xfrm>
            <a:off x="5146716" y="0"/>
            <a:ext cx="7063854" cy="4591049"/>
          </a:xfrm>
          <a:prstGeom prst="rect">
            <a:avLst/>
          </a:prstGeom>
          <a:noFill/>
          <a:ln>
            <a:noFill/>
          </a:ln>
        </p:spPr>
      </p:pic>
      <p:pic>
        <p:nvPicPr>
          <p:cNvPr id="150" name="Google Shape;150;p5"/>
          <p:cNvPicPr preferRelativeResize="0"/>
          <p:nvPr/>
        </p:nvPicPr>
        <p:blipFill rotWithShape="1">
          <a:blip r:embed="rId5">
            <a:alphaModFix/>
          </a:blip>
          <a:srcRect/>
          <a:stretch/>
        </p:blipFill>
        <p:spPr>
          <a:xfrm>
            <a:off x="0" y="2679701"/>
            <a:ext cx="6547130" cy="4178300"/>
          </a:xfrm>
          <a:prstGeom prst="rect">
            <a:avLst/>
          </a:prstGeom>
          <a:noFill/>
          <a:ln>
            <a:noFill/>
          </a:ln>
        </p:spPr>
      </p:pic>
      <p:pic>
        <p:nvPicPr>
          <p:cNvPr id="151" name="Google Shape;151;p5"/>
          <p:cNvPicPr preferRelativeResize="0"/>
          <p:nvPr/>
        </p:nvPicPr>
        <p:blipFill rotWithShape="1">
          <a:blip r:embed="rId6">
            <a:alphaModFix/>
          </a:blip>
          <a:srcRect t="-1" r="1350" b="33808"/>
          <a:stretch/>
        </p:blipFill>
        <p:spPr>
          <a:xfrm>
            <a:off x="6546535" y="4229571"/>
            <a:ext cx="5664035" cy="2628429"/>
          </a:xfrm>
          <a:prstGeom prst="rect">
            <a:avLst/>
          </a:prstGeom>
          <a:noFill/>
          <a:ln>
            <a:noFill/>
          </a:ln>
        </p:spPr>
      </p:pic>
      <p:pic>
        <p:nvPicPr>
          <p:cNvPr id="152" name="Google Shape;152;p5"/>
          <p:cNvPicPr preferRelativeResize="0"/>
          <p:nvPr/>
        </p:nvPicPr>
        <p:blipFill rotWithShape="1">
          <a:blip r:embed="rId7">
            <a:alphaModFix/>
          </a:blip>
          <a:srcRect/>
          <a:stretch/>
        </p:blipFill>
        <p:spPr>
          <a:xfrm>
            <a:off x="4191000" y="2429987"/>
            <a:ext cx="3305175" cy="209327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
          <p:cNvSpPr txBox="1"/>
          <p:nvPr/>
        </p:nvSpPr>
        <p:spPr>
          <a:xfrm>
            <a:off x="901700" y="637577"/>
            <a:ext cx="7569300" cy="538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900" b="1" dirty="0">
                <a:solidFill>
                  <a:schemeClr val="dk1"/>
                </a:solidFill>
                <a:latin typeface="Century Schoolbook"/>
                <a:ea typeface="Century Schoolbook"/>
                <a:cs typeface="Century Schoolbook"/>
                <a:sym typeface="Century Schoolbook"/>
              </a:rPr>
              <a:t>What is our problem?</a:t>
            </a:r>
            <a:endParaRPr sz="2900" b="1" dirty="0">
              <a:solidFill>
                <a:schemeClr val="dk1"/>
              </a:solidFill>
              <a:latin typeface="Century Schoolbook"/>
              <a:ea typeface="Century Schoolbook"/>
              <a:cs typeface="Century Schoolbook"/>
              <a:sym typeface="Century Schoolbook"/>
            </a:endParaRPr>
          </a:p>
        </p:txBody>
      </p:sp>
      <p:sp>
        <p:nvSpPr>
          <p:cNvPr id="108" name="Google Shape;108;p2"/>
          <p:cNvSpPr txBox="1"/>
          <p:nvPr/>
        </p:nvSpPr>
        <p:spPr>
          <a:xfrm>
            <a:off x="902275" y="1366937"/>
            <a:ext cx="9883200" cy="206206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u-RU" sz="1600" dirty="0">
                <a:solidFill>
                  <a:schemeClr val="dk1"/>
                </a:solidFill>
                <a:latin typeface="Garamond" panose="02020404030301010803" pitchFamily="18" charset="0"/>
                <a:ea typeface="Century Schoolbook"/>
                <a:cs typeface="Century Schoolbook"/>
                <a:sym typeface="Century Schoolbook"/>
              </a:rPr>
              <a:t>—</a:t>
            </a:r>
            <a:r>
              <a:rPr lang="ru-RU" sz="1600" dirty="0">
                <a:solidFill>
                  <a:schemeClr val="dk1"/>
                </a:solidFill>
                <a:latin typeface="Century Schoolbook"/>
                <a:ea typeface="Century Schoolbook"/>
                <a:cs typeface="Century Schoolbook"/>
                <a:sym typeface="Century Schoolbook"/>
              </a:rPr>
              <a:t> </a:t>
            </a:r>
            <a:r>
              <a:rPr lang="ru-RU" sz="1600" dirty="0" err="1">
                <a:solidFill>
                  <a:schemeClr val="dk1"/>
                </a:solidFill>
                <a:latin typeface="Century Schoolbook"/>
                <a:ea typeface="Century Schoolbook"/>
                <a:cs typeface="Century Schoolbook"/>
                <a:sym typeface="Century Schoolbook"/>
              </a:rPr>
              <a:t>Our</a:t>
            </a:r>
            <a:r>
              <a:rPr lang="ru-RU" sz="1600" dirty="0">
                <a:solidFill>
                  <a:schemeClr val="dk1"/>
                </a:solidFill>
                <a:latin typeface="Century Schoolbook"/>
                <a:ea typeface="Century Schoolbook"/>
                <a:cs typeface="Century Schoolbook"/>
                <a:sym typeface="Century Schoolbook"/>
              </a:rPr>
              <a:t> </a:t>
            </a:r>
            <a:r>
              <a:rPr lang="ru-RU" sz="1600" dirty="0" err="1">
                <a:solidFill>
                  <a:schemeClr val="dk1"/>
                </a:solidFill>
                <a:latin typeface="Century Schoolbook"/>
                <a:ea typeface="Century Schoolbook"/>
                <a:cs typeface="Century Schoolbook"/>
                <a:sym typeface="Century Schoolbook"/>
              </a:rPr>
              <a:t>target</a:t>
            </a:r>
            <a:r>
              <a:rPr lang="ru-RU" sz="1600" dirty="0">
                <a:solidFill>
                  <a:schemeClr val="dk1"/>
                </a:solidFill>
                <a:latin typeface="Century Schoolbook"/>
                <a:ea typeface="Century Schoolbook"/>
                <a:cs typeface="Century Schoolbook"/>
                <a:sym typeface="Century Schoolbook"/>
              </a:rPr>
              <a:t> </a:t>
            </a:r>
            <a:r>
              <a:rPr lang="ru-RU" sz="1600" dirty="0" err="1">
                <a:solidFill>
                  <a:schemeClr val="dk1"/>
                </a:solidFill>
                <a:latin typeface="Century Schoolbook"/>
                <a:ea typeface="Century Schoolbook"/>
                <a:cs typeface="Century Schoolbook"/>
                <a:sym typeface="Century Schoolbook"/>
              </a:rPr>
              <a:t>audience</a:t>
            </a:r>
            <a:r>
              <a:rPr lang="ru-RU" sz="1600" dirty="0">
                <a:solidFill>
                  <a:schemeClr val="dk1"/>
                </a:solidFill>
                <a:latin typeface="Century Schoolbook"/>
                <a:ea typeface="Century Schoolbook"/>
                <a:cs typeface="Century Schoolbook"/>
                <a:sym typeface="Century Schoolbook"/>
              </a:rPr>
              <a:t> </a:t>
            </a:r>
            <a:r>
              <a:rPr lang="ru-RU" sz="1600" dirty="0" err="1">
                <a:solidFill>
                  <a:schemeClr val="dk1"/>
                </a:solidFill>
                <a:latin typeface="Century Schoolbook"/>
                <a:ea typeface="Century Schoolbook"/>
                <a:cs typeface="Century Schoolbook"/>
                <a:sym typeface="Century Schoolbook"/>
              </a:rPr>
              <a:t>includes</a:t>
            </a:r>
            <a:r>
              <a:rPr lang="ru-RU" sz="1600" dirty="0">
                <a:solidFill>
                  <a:schemeClr val="dk1"/>
                </a:solidFill>
                <a:latin typeface="Century Schoolbook"/>
                <a:ea typeface="Century Schoolbook"/>
                <a:cs typeface="Century Schoolbook"/>
                <a:sym typeface="Century Schoolbook"/>
              </a:rPr>
              <a:t> </a:t>
            </a:r>
            <a:r>
              <a:rPr lang="ru-RU" sz="1600" dirty="0" err="1">
                <a:solidFill>
                  <a:schemeClr val="dk1"/>
                </a:solidFill>
                <a:latin typeface="Century Schoolbook"/>
                <a:ea typeface="Century Schoolbook"/>
                <a:cs typeface="Century Schoolbook"/>
                <a:sym typeface="Century Schoolbook"/>
              </a:rPr>
              <a:t>adults</a:t>
            </a:r>
            <a:r>
              <a:rPr lang="ru-RU" sz="1600" dirty="0">
                <a:solidFill>
                  <a:schemeClr val="dk1"/>
                </a:solidFill>
                <a:latin typeface="Century Schoolbook"/>
                <a:ea typeface="Century Schoolbook"/>
                <a:cs typeface="Century Schoolbook"/>
                <a:sym typeface="Century Schoolbook"/>
              </a:rPr>
              <a:t> 40 - 50 y/o, </a:t>
            </a:r>
            <a:r>
              <a:rPr lang="ru-RU" sz="1600" dirty="0" err="1">
                <a:solidFill>
                  <a:schemeClr val="dk1"/>
                </a:solidFill>
                <a:latin typeface="Century Schoolbook"/>
                <a:ea typeface="Century Schoolbook"/>
                <a:cs typeface="Century Schoolbook"/>
                <a:sym typeface="Century Schoolbook"/>
              </a:rPr>
              <a:t>who</a:t>
            </a:r>
            <a:r>
              <a:rPr lang="ru-RU" sz="1600" dirty="0">
                <a:solidFill>
                  <a:schemeClr val="dk1"/>
                </a:solidFill>
                <a:latin typeface="Century Schoolbook"/>
                <a:ea typeface="Century Schoolbook"/>
                <a:cs typeface="Century Schoolbook"/>
                <a:sym typeface="Century Schoolbook"/>
              </a:rPr>
              <a:t> </a:t>
            </a:r>
            <a:r>
              <a:rPr lang="ru-RU" sz="1600" dirty="0" err="1">
                <a:solidFill>
                  <a:schemeClr val="dk1"/>
                </a:solidFill>
                <a:latin typeface="Century Schoolbook"/>
                <a:ea typeface="Century Schoolbook"/>
                <a:cs typeface="Century Schoolbook"/>
                <a:sym typeface="Century Schoolbook"/>
              </a:rPr>
              <a:t>take</a:t>
            </a:r>
            <a:r>
              <a:rPr lang="ru-RU" sz="1600" dirty="0">
                <a:solidFill>
                  <a:schemeClr val="dk1"/>
                </a:solidFill>
                <a:latin typeface="Century Schoolbook"/>
                <a:ea typeface="Century Schoolbook"/>
                <a:cs typeface="Century Schoolbook"/>
                <a:sym typeface="Century Schoolbook"/>
              </a:rPr>
              <a:t> </a:t>
            </a:r>
            <a:r>
              <a:rPr lang="ru-RU" sz="1600" dirty="0" err="1">
                <a:solidFill>
                  <a:schemeClr val="dk1"/>
                </a:solidFill>
                <a:latin typeface="Century Schoolbook"/>
                <a:ea typeface="Century Schoolbook"/>
                <a:cs typeface="Century Schoolbook"/>
                <a:sym typeface="Century Schoolbook"/>
              </a:rPr>
              <a:t>about</a:t>
            </a:r>
            <a:r>
              <a:rPr lang="ru-RU" sz="1600" dirty="0">
                <a:solidFill>
                  <a:schemeClr val="dk1"/>
                </a:solidFill>
                <a:latin typeface="Century Schoolbook"/>
                <a:ea typeface="Century Schoolbook"/>
                <a:cs typeface="Century Schoolbook"/>
                <a:sym typeface="Century Schoolbook"/>
              </a:rPr>
              <a:t> 64% </a:t>
            </a:r>
            <a:r>
              <a:rPr lang="ru-RU" sz="1600" dirty="0" err="1">
                <a:solidFill>
                  <a:schemeClr val="dk1"/>
                </a:solidFill>
                <a:latin typeface="Century Schoolbook"/>
                <a:ea typeface="Century Schoolbook"/>
                <a:cs typeface="Century Schoolbook"/>
                <a:sym typeface="Century Schoolbook"/>
              </a:rPr>
              <a:t>of</a:t>
            </a:r>
            <a:r>
              <a:rPr lang="ru-RU" sz="1600" dirty="0">
                <a:solidFill>
                  <a:schemeClr val="dk1"/>
                </a:solidFill>
                <a:latin typeface="Century Schoolbook"/>
                <a:ea typeface="Century Schoolbook"/>
                <a:cs typeface="Century Schoolbook"/>
                <a:sym typeface="Century Schoolbook"/>
              </a:rPr>
              <a:t> </a:t>
            </a:r>
            <a:r>
              <a:rPr lang="ru-RU" sz="1600" dirty="0" err="1">
                <a:solidFill>
                  <a:schemeClr val="dk1"/>
                </a:solidFill>
                <a:latin typeface="Century Schoolbook"/>
                <a:ea typeface="Century Schoolbook"/>
                <a:cs typeface="Century Schoolbook"/>
                <a:sym typeface="Century Schoolbook"/>
              </a:rPr>
              <a:t>local</a:t>
            </a:r>
            <a:r>
              <a:rPr lang="ru-RU" sz="1600" dirty="0">
                <a:solidFill>
                  <a:schemeClr val="dk1"/>
                </a:solidFill>
                <a:latin typeface="Century Schoolbook"/>
                <a:ea typeface="Century Schoolbook"/>
                <a:cs typeface="Century Schoolbook"/>
                <a:sym typeface="Century Schoolbook"/>
              </a:rPr>
              <a:t> </a:t>
            </a:r>
            <a:r>
              <a:rPr lang="ru-RU" sz="1600" dirty="0" err="1">
                <a:solidFill>
                  <a:schemeClr val="dk1"/>
                </a:solidFill>
                <a:latin typeface="Century Schoolbook"/>
                <a:ea typeface="Century Schoolbook"/>
                <a:cs typeface="Century Schoolbook"/>
                <a:sym typeface="Century Schoolbook"/>
              </a:rPr>
              <a:t>population</a:t>
            </a:r>
            <a:r>
              <a:rPr lang="ru-RU" sz="1600" dirty="0">
                <a:solidFill>
                  <a:schemeClr val="dk1"/>
                </a:solidFill>
                <a:latin typeface="Century Schoolbook"/>
                <a:ea typeface="Century Schoolbook"/>
                <a:cs typeface="Century Schoolbook"/>
                <a:sym typeface="Century Schoolbook"/>
              </a:rPr>
              <a:t>. </a:t>
            </a:r>
            <a:r>
              <a:rPr lang="ru-RU" sz="1600" dirty="0" err="1">
                <a:solidFill>
                  <a:schemeClr val="dk1"/>
                </a:solidFill>
                <a:latin typeface="Century Schoolbook"/>
                <a:ea typeface="Century Schoolbook"/>
                <a:cs typeface="Century Schoolbook"/>
                <a:sym typeface="Century Schoolbook"/>
              </a:rPr>
              <a:t>Because</a:t>
            </a:r>
            <a:r>
              <a:rPr lang="ru-RU" sz="1600" dirty="0">
                <a:solidFill>
                  <a:schemeClr val="dk1"/>
                </a:solidFill>
                <a:latin typeface="Century Schoolbook"/>
                <a:ea typeface="Century Schoolbook"/>
                <a:cs typeface="Century Schoolbook"/>
                <a:sym typeface="Century Schoolbook"/>
              </a:rPr>
              <a:t> </a:t>
            </a:r>
            <a:r>
              <a:rPr lang="ru-RU" sz="1600" dirty="0" err="1">
                <a:solidFill>
                  <a:schemeClr val="dk1"/>
                </a:solidFill>
                <a:latin typeface="Century Schoolbook"/>
                <a:ea typeface="Century Schoolbook"/>
                <a:cs typeface="Century Schoolbook"/>
                <a:sym typeface="Century Schoolbook"/>
              </a:rPr>
              <a:t>of</a:t>
            </a:r>
            <a:r>
              <a:rPr lang="ru-RU" sz="1600" dirty="0">
                <a:solidFill>
                  <a:schemeClr val="dk1"/>
                </a:solidFill>
                <a:latin typeface="Century Schoolbook"/>
                <a:ea typeface="Century Schoolbook"/>
                <a:cs typeface="Century Schoolbook"/>
                <a:sym typeface="Century Schoolbook"/>
              </a:rPr>
              <a:t> </a:t>
            </a:r>
            <a:r>
              <a:rPr lang="ru-RU" sz="1600" dirty="0" err="1">
                <a:solidFill>
                  <a:schemeClr val="dk1"/>
                </a:solidFill>
                <a:latin typeface="Century Schoolbook"/>
                <a:ea typeface="Century Schoolbook"/>
                <a:cs typeface="Century Schoolbook"/>
                <a:sym typeface="Century Schoolbook"/>
              </a:rPr>
              <a:t>the</a:t>
            </a:r>
            <a:r>
              <a:rPr lang="ru-RU" sz="1600" dirty="0">
                <a:solidFill>
                  <a:schemeClr val="dk1"/>
                </a:solidFill>
                <a:latin typeface="Century Schoolbook"/>
                <a:ea typeface="Century Schoolbook"/>
                <a:cs typeface="Century Schoolbook"/>
                <a:sym typeface="Century Schoolbook"/>
              </a:rPr>
              <a:t> </a:t>
            </a:r>
            <a:r>
              <a:rPr lang="ru-RU" sz="1600" dirty="0" err="1">
                <a:solidFill>
                  <a:schemeClr val="dk1"/>
                </a:solidFill>
                <a:latin typeface="Century Schoolbook"/>
                <a:ea typeface="Century Schoolbook"/>
                <a:cs typeface="Century Schoolbook"/>
                <a:sym typeface="Century Schoolbook"/>
              </a:rPr>
              <a:t>time</a:t>
            </a:r>
            <a:r>
              <a:rPr lang="ru-RU" sz="1600" dirty="0">
                <a:solidFill>
                  <a:schemeClr val="dk1"/>
                </a:solidFill>
                <a:latin typeface="Century Schoolbook"/>
                <a:ea typeface="Century Schoolbook"/>
                <a:cs typeface="Century Schoolbook"/>
                <a:sym typeface="Century Schoolbook"/>
              </a:rPr>
              <a:t> </a:t>
            </a:r>
            <a:r>
              <a:rPr lang="ru-RU" sz="1600" dirty="0" err="1">
                <a:solidFill>
                  <a:schemeClr val="dk1"/>
                </a:solidFill>
                <a:latin typeface="Century Schoolbook"/>
                <a:ea typeface="Century Schoolbook"/>
                <a:cs typeface="Century Schoolbook"/>
                <a:sym typeface="Century Schoolbook"/>
              </a:rPr>
              <a:t>they</a:t>
            </a:r>
            <a:r>
              <a:rPr lang="ru-RU" sz="1600" dirty="0">
                <a:solidFill>
                  <a:schemeClr val="dk1"/>
                </a:solidFill>
                <a:latin typeface="Century Schoolbook"/>
                <a:ea typeface="Century Schoolbook"/>
                <a:cs typeface="Century Schoolbook"/>
                <a:sym typeface="Century Schoolbook"/>
              </a:rPr>
              <a:t> </a:t>
            </a:r>
            <a:r>
              <a:rPr lang="ru-RU" sz="1600" dirty="0" err="1">
                <a:solidFill>
                  <a:schemeClr val="dk1"/>
                </a:solidFill>
                <a:latin typeface="Century Schoolbook"/>
                <a:ea typeface="Century Schoolbook"/>
                <a:cs typeface="Century Schoolbook"/>
                <a:sym typeface="Century Schoolbook"/>
              </a:rPr>
              <a:t>were</a:t>
            </a:r>
            <a:r>
              <a:rPr lang="ru-RU" sz="1600" dirty="0">
                <a:solidFill>
                  <a:schemeClr val="dk1"/>
                </a:solidFill>
                <a:latin typeface="Century Schoolbook"/>
                <a:ea typeface="Century Schoolbook"/>
                <a:cs typeface="Century Schoolbook"/>
                <a:sym typeface="Century Schoolbook"/>
              </a:rPr>
              <a:t> </a:t>
            </a:r>
            <a:r>
              <a:rPr lang="ru-RU" sz="1600" dirty="0" err="1">
                <a:solidFill>
                  <a:schemeClr val="dk1"/>
                </a:solidFill>
                <a:latin typeface="Century Schoolbook"/>
                <a:ea typeface="Century Schoolbook"/>
                <a:cs typeface="Century Schoolbook"/>
                <a:sym typeface="Century Schoolbook"/>
              </a:rPr>
              <a:t>born</a:t>
            </a:r>
            <a:r>
              <a:rPr lang="ru-RU" sz="1600" dirty="0">
                <a:solidFill>
                  <a:schemeClr val="dk1"/>
                </a:solidFill>
                <a:latin typeface="Century Schoolbook"/>
                <a:ea typeface="Century Schoolbook"/>
                <a:cs typeface="Century Schoolbook"/>
                <a:sym typeface="Century Schoolbook"/>
              </a:rPr>
              <a:t> </a:t>
            </a:r>
            <a:r>
              <a:rPr lang="ru-RU" sz="1600" dirty="0" err="1">
                <a:solidFill>
                  <a:schemeClr val="dk1"/>
                </a:solidFill>
                <a:latin typeface="Century Schoolbook"/>
                <a:ea typeface="Century Schoolbook"/>
                <a:cs typeface="Century Schoolbook"/>
                <a:sym typeface="Century Schoolbook"/>
              </a:rPr>
              <a:t>in</a:t>
            </a:r>
            <a:r>
              <a:rPr lang="ru-RU" sz="1600" dirty="0">
                <a:solidFill>
                  <a:schemeClr val="dk1"/>
                </a:solidFill>
                <a:latin typeface="Century Schoolbook"/>
                <a:ea typeface="Century Schoolbook"/>
                <a:cs typeface="Century Schoolbook"/>
                <a:sym typeface="Century Schoolbook"/>
              </a:rPr>
              <a:t>, </a:t>
            </a:r>
            <a:r>
              <a:rPr lang="ru-RU" sz="1600" dirty="0" err="1">
                <a:solidFill>
                  <a:schemeClr val="dk1"/>
                </a:solidFill>
                <a:latin typeface="Century Schoolbook"/>
                <a:ea typeface="Century Schoolbook"/>
                <a:cs typeface="Century Schoolbook"/>
                <a:sym typeface="Century Schoolbook"/>
              </a:rPr>
              <a:t>they</a:t>
            </a:r>
            <a:r>
              <a:rPr lang="ru-RU" sz="1600" dirty="0">
                <a:solidFill>
                  <a:schemeClr val="dk1"/>
                </a:solidFill>
                <a:latin typeface="Century Schoolbook"/>
                <a:ea typeface="Century Schoolbook"/>
                <a:cs typeface="Century Schoolbook"/>
                <a:sym typeface="Century Schoolbook"/>
              </a:rPr>
              <a:t> </a:t>
            </a:r>
            <a:r>
              <a:rPr lang="ru-RU" sz="1600" dirty="0" err="1">
                <a:solidFill>
                  <a:schemeClr val="dk1"/>
                </a:solidFill>
                <a:latin typeface="Century Schoolbook"/>
                <a:ea typeface="Century Schoolbook"/>
                <a:cs typeface="Century Schoolbook"/>
                <a:sym typeface="Century Schoolbook"/>
              </a:rPr>
              <a:t>had</a:t>
            </a:r>
            <a:r>
              <a:rPr lang="ru-RU" sz="1600" dirty="0">
                <a:solidFill>
                  <a:schemeClr val="dk1"/>
                </a:solidFill>
                <a:latin typeface="Century Schoolbook"/>
                <a:ea typeface="Century Schoolbook"/>
                <a:cs typeface="Century Schoolbook"/>
                <a:sym typeface="Century Schoolbook"/>
              </a:rPr>
              <a:t> </a:t>
            </a:r>
            <a:r>
              <a:rPr lang="ru-RU" sz="1600" dirty="0" err="1">
                <a:solidFill>
                  <a:schemeClr val="dk1"/>
                </a:solidFill>
                <a:latin typeface="Century Schoolbook"/>
                <a:ea typeface="Century Schoolbook"/>
                <a:cs typeface="Century Schoolbook"/>
                <a:sym typeface="Century Schoolbook"/>
              </a:rPr>
              <a:t>to</a:t>
            </a:r>
            <a:r>
              <a:rPr lang="ru-RU" sz="1600" dirty="0">
                <a:solidFill>
                  <a:schemeClr val="dk1"/>
                </a:solidFill>
                <a:latin typeface="Century Schoolbook"/>
                <a:ea typeface="Century Schoolbook"/>
                <a:cs typeface="Century Schoolbook"/>
                <a:sym typeface="Century Schoolbook"/>
              </a:rPr>
              <a:t> </a:t>
            </a:r>
            <a:r>
              <a:rPr lang="ru-RU" sz="1600" dirty="0" err="1">
                <a:solidFill>
                  <a:schemeClr val="dk1"/>
                </a:solidFill>
                <a:latin typeface="Century Schoolbook"/>
                <a:ea typeface="Century Schoolbook"/>
                <a:cs typeface="Century Schoolbook"/>
                <a:sym typeface="Century Schoolbook"/>
              </a:rPr>
              <a:t>develop</a:t>
            </a:r>
            <a:r>
              <a:rPr lang="ru-RU" sz="1600" dirty="0">
                <a:solidFill>
                  <a:schemeClr val="dk1"/>
                </a:solidFill>
                <a:latin typeface="Century Schoolbook"/>
                <a:ea typeface="Century Schoolbook"/>
                <a:cs typeface="Century Schoolbook"/>
                <a:sym typeface="Century Schoolbook"/>
              </a:rPr>
              <a:t> </a:t>
            </a:r>
            <a:r>
              <a:rPr lang="ru-RU" sz="1600" dirty="0" err="1">
                <a:solidFill>
                  <a:schemeClr val="dk1"/>
                </a:solidFill>
                <a:latin typeface="Century Schoolbook"/>
                <a:ea typeface="Century Schoolbook"/>
                <a:cs typeface="Century Schoolbook"/>
                <a:sym typeface="Century Schoolbook"/>
              </a:rPr>
              <a:t>themselves</a:t>
            </a:r>
            <a:r>
              <a:rPr lang="ru-RU" sz="1600" dirty="0">
                <a:solidFill>
                  <a:schemeClr val="dk1"/>
                </a:solidFill>
                <a:latin typeface="Century Schoolbook"/>
                <a:ea typeface="Century Schoolbook"/>
                <a:cs typeface="Century Schoolbook"/>
                <a:sym typeface="Century Schoolbook"/>
              </a:rPr>
              <a:t> </a:t>
            </a:r>
            <a:r>
              <a:rPr lang="ru-RU" sz="1600" dirty="0" err="1">
                <a:solidFill>
                  <a:schemeClr val="dk1"/>
                </a:solidFill>
                <a:latin typeface="Century Schoolbook"/>
                <a:ea typeface="Century Schoolbook"/>
                <a:cs typeface="Century Schoolbook"/>
                <a:sym typeface="Century Schoolbook"/>
              </a:rPr>
              <a:t>in</a:t>
            </a:r>
            <a:r>
              <a:rPr lang="ru-RU" sz="1600" dirty="0">
                <a:solidFill>
                  <a:schemeClr val="dk1"/>
                </a:solidFill>
                <a:latin typeface="Century Schoolbook"/>
                <a:ea typeface="Century Schoolbook"/>
                <a:cs typeface="Century Schoolbook"/>
                <a:sym typeface="Century Schoolbook"/>
              </a:rPr>
              <a:t> </a:t>
            </a:r>
            <a:r>
              <a:rPr lang="ru-RU" sz="1600" dirty="0" err="1">
                <a:solidFill>
                  <a:schemeClr val="dk1"/>
                </a:solidFill>
                <a:latin typeface="Century Schoolbook"/>
                <a:ea typeface="Century Schoolbook"/>
                <a:cs typeface="Century Schoolbook"/>
                <a:sym typeface="Century Schoolbook"/>
              </a:rPr>
              <a:t>very</a:t>
            </a:r>
            <a:r>
              <a:rPr lang="ru-RU" sz="1600" dirty="0">
                <a:solidFill>
                  <a:schemeClr val="dk1"/>
                </a:solidFill>
                <a:latin typeface="Century Schoolbook"/>
                <a:ea typeface="Century Schoolbook"/>
                <a:cs typeface="Century Schoolbook"/>
                <a:sym typeface="Century Schoolbook"/>
              </a:rPr>
              <a:t> </a:t>
            </a:r>
            <a:r>
              <a:rPr lang="ru-RU" sz="1600" dirty="0" err="1">
                <a:solidFill>
                  <a:schemeClr val="dk1"/>
                </a:solidFill>
                <a:latin typeface="Century Schoolbook"/>
                <a:ea typeface="Century Schoolbook"/>
                <a:cs typeface="Century Schoolbook"/>
                <a:sym typeface="Century Schoolbook"/>
              </a:rPr>
              <a:t>specific</a:t>
            </a:r>
            <a:r>
              <a:rPr lang="ru-RU" sz="1600" dirty="0">
                <a:solidFill>
                  <a:schemeClr val="dk1"/>
                </a:solidFill>
                <a:latin typeface="Century Schoolbook"/>
                <a:ea typeface="Century Schoolbook"/>
                <a:cs typeface="Century Schoolbook"/>
                <a:sym typeface="Century Schoolbook"/>
              </a:rPr>
              <a:t> </a:t>
            </a:r>
            <a:r>
              <a:rPr lang="ru-RU" sz="1600" dirty="0" err="1">
                <a:solidFill>
                  <a:schemeClr val="dk1"/>
                </a:solidFill>
                <a:latin typeface="Century Schoolbook"/>
                <a:ea typeface="Century Schoolbook"/>
                <a:cs typeface="Century Schoolbook"/>
                <a:sym typeface="Century Schoolbook"/>
              </a:rPr>
              <a:t>circumstances</a:t>
            </a:r>
            <a:r>
              <a:rPr lang="ru-RU" sz="1600" dirty="0">
                <a:solidFill>
                  <a:schemeClr val="dk1"/>
                </a:solidFill>
                <a:latin typeface="Century Schoolbook"/>
                <a:ea typeface="Century Schoolbook"/>
                <a:cs typeface="Century Schoolbook"/>
                <a:sym typeface="Century Schoolbook"/>
              </a:rPr>
              <a:t>, </a:t>
            </a:r>
            <a:r>
              <a:rPr lang="ru-RU" sz="1600" dirty="0" err="1">
                <a:solidFill>
                  <a:schemeClr val="dk1"/>
                </a:solidFill>
                <a:latin typeface="Century Schoolbook"/>
                <a:ea typeface="Century Schoolbook"/>
                <a:cs typeface="Century Schoolbook"/>
                <a:sym typeface="Century Schoolbook"/>
              </a:rPr>
              <a:t>that</a:t>
            </a:r>
            <a:r>
              <a:rPr lang="ru-RU" sz="1600" dirty="0">
                <a:solidFill>
                  <a:schemeClr val="dk1"/>
                </a:solidFill>
                <a:latin typeface="Century Schoolbook"/>
                <a:ea typeface="Century Schoolbook"/>
                <a:cs typeface="Century Schoolbook"/>
                <a:sym typeface="Century Schoolbook"/>
              </a:rPr>
              <a:t> </a:t>
            </a:r>
            <a:r>
              <a:rPr lang="ru-RU" sz="1600" dirty="0" err="1">
                <a:solidFill>
                  <a:schemeClr val="dk1"/>
                </a:solidFill>
                <a:latin typeface="Century Schoolbook"/>
                <a:ea typeface="Century Schoolbook"/>
                <a:cs typeface="Century Schoolbook"/>
                <a:sym typeface="Century Schoolbook"/>
              </a:rPr>
              <a:t>affected</a:t>
            </a:r>
            <a:r>
              <a:rPr lang="ru-RU" sz="1600" dirty="0">
                <a:solidFill>
                  <a:schemeClr val="dk1"/>
                </a:solidFill>
                <a:latin typeface="Century Schoolbook"/>
                <a:ea typeface="Century Schoolbook"/>
                <a:cs typeface="Century Schoolbook"/>
                <a:sym typeface="Century Schoolbook"/>
              </a:rPr>
              <a:t> </a:t>
            </a:r>
            <a:r>
              <a:rPr lang="ru-RU" sz="1600" dirty="0" err="1">
                <a:solidFill>
                  <a:schemeClr val="dk1"/>
                </a:solidFill>
                <a:latin typeface="Century Schoolbook"/>
                <a:ea typeface="Century Schoolbook"/>
                <a:cs typeface="Century Schoolbook"/>
                <a:sym typeface="Century Schoolbook"/>
              </a:rPr>
              <a:t>their</a:t>
            </a:r>
            <a:r>
              <a:rPr lang="ru-RU" sz="1600" dirty="0">
                <a:solidFill>
                  <a:schemeClr val="dk1"/>
                </a:solidFill>
                <a:latin typeface="Century Schoolbook"/>
                <a:ea typeface="Century Schoolbook"/>
                <a:cs typeface="Century Schoolbook"/>
                <a:sym typeface="Century Schoolbook"/>
              </a:rPr>
              <a:t> </a:t>
            </a:r>
            <a:r>
              <a:rPr lang="ru-RU" sz="1600" dirty="0" err="1">
                <a:solidFill>
                  <a:schemeClr val="dk1"/>
                </a:solidFill>
                <a:latin typeface="Century Schoolbook"/>
                <a:ea typeface="Century Schoolbook"/>
                <a:cs typeface="Century Schoolbook"/>
                <a:sym typeface="Century Schoolbook"/>
              </a:rPr>
              <a:t>character</a:t>
            </a:r>
            <a:r>
              <a:rPr lang="ru-RU" sz="1600" dirty="0">
                <a:solidFill>
                  <a:schemeClr val="dk1"/>
                </a:solidFill>
                <a:latin typeface="Century Schoolbook"/>
                <a:ea typeface="Century Schoolbook"/>
                <a:cs typeface="Century Schoolbook"/>
                <a:sym typeface="Century Schoolbook"/>
              </a:rPr>
              <a:t> </a:t>
            </a:r>
            <a:r>
              <a:rPr lang="ru-RU" sz="1600" dirty="0" err="1">
                <a:solidFill>
                  <a:schemeClr val="dk1"/>
                </a:solidFill>
                <a:latin typeface="Century Schoolbook"/>
                <a:ea typeface="Century Schoolbook"/>
                <a:cs typeface="Century Schoolbook"/>
                <a:sym typeface="Century Schoolbook"/>
              </a:rPr>
              <a:t>and</a:t>
            </a:r>
            <a:r>
              <a:rPr lang="ru-RU" sz="1600" dirty="0">
                <a:solidFill>
                  <a:schemeClr val="dk1"/>
                </a:solidFill>
                <a:latin typeface="Century Schoolbook"/>
                <a:ea typeface="Century Schoolbook"/>
                <a:cs typeface="Century Schoolbook"/>
                <a:sym typeface="Century Schoolbook"/>
              </a:rPr>
              <a:t> </a:t>
            </a:r>
            <a:r>
              <a:rPr lang="ru-RU" sz="1600" dirty="0" err="1">
                <a:solidFill>
                  <a:schemeClr val="dk1"/>
                </a:solidFill>
                <a:latin typeface="Century Schoolbook"/>
                <a:ea typeface="Century Schoolbook"/>
                <a:cs typeface="Century Schoolbook"/>
                <a:sym typeface="Century Schoolbook"/>
              </a:rPr>
              <a:t>manner</a:t>
            </a:r>
            <a:r>
              <a:rPr lang="ru-RU" sz="1600" dirty="0">
                <a:solidFill>
                  <a:schemeClr val="dk1"/>
                </a:solidFill>
                <a:latin typeface="Century Schoolbook"/>
                <a:ea typeface="Century Schoolbook"/>
                <a:cs typeface="Century Schoolbook"/>
                <a:sym typeface="Century Schoolbook"/>
              </a:rPr>
              <a:t> </a:t>
            </a:r>
            <a:r>
              <a:rPr lang="ru-RU" sz="1600" dirty="0" err="1">
                <a:solidFill>
                  <a:schemeClr val="dk1"/>
                </a:solidFill>
                <a:latin typeface="Century Schoolbook"/>
                <a:ea typeface="Century Schoolbook"/>
                <a:cs typeface="Century Schoolbook"/>
                <a:sym typeface="Century Schoolbook"/>
              </a:rPr>
              <a:t>of</a:t>
            </a:r>
            <a:r>
              <a:rPr lang="ru-RU" sz="1600" dirty="0">
                <a:solidFill>
                  <a:schemeClr val="dk1"/>
                </a:solidFill>
                <a:latin typeface="Century Schoolbook"/>
                <a:ea typeface="Century Schoolbook"/>
                <a:cs typeface="Century Schoolbook"/>
                <a:sym typeface="Century Schoolbook"/>
              </a:rPr>
              <a:t> </a:t>
            </a:r>
            <a:r>
              <a:rPr lang="ru-RU" sz="1600" dirty="0" err="1">
                <a:solidFill>
                  <a:schemeClr val="dk1"/>
                </a:solidFill>
                <a:latin typeface="Century Schoolbook"/>
                <a:ea typeface="Century Schoolbook"/>
                <a:cs typeface="Century Schoolbook"/>
                <a:sym typeface="Century Schoolbook"/>
              </a:rPr>
              <a:t>thinking</a:t>
            </a:r>
            <a:r>
              <a:rPr lang="ru-RU" sz="1600" dirty="0">
                <a:solidFill>
                  <a:schemeClr val="dk1"/>
                </a:solidFill>
                <a:latin typeface="Century Schoolbook"/>
                <a:ea typeface="Century Schoolbook"/>
                <a:cs typeface="Century Schoolbook"/>
                <a:sym typeface="Century Schoolbook"/>
              </a:rPr>
              <a:t>.</a:t>
            </a:r>
            <a:endParaRPr sz="1600" dirty="0">
              <a:solidFill>
                <a:schemeClr val="dk1"/>
              </a:solidFill>
              <a:latin typeface="Century Schoolbook"/>
              <a:ea typeface="Century Schoolbook"/>
              <a:cs typeface="Century Schoolbook"/>
              <a:sym typeface="Century Schoolbook"/>
            </a:endParaRPr>
          </a:p>
          <a:p>
            <a:pPr marL="0" marR="0" lvl="0" indent="0" algn="l" rtl="0">
              <a:spcBef>
                <a:spcPts val="0"/>
              </a:spcBef>
              <a:spcAft>
                <a:spcPts val="0"/>
              </a:spcAft>
              <a:buNone/>
            </a:pPr>
            <a:r>
              <a:rPr lang="ru-RU" sz="1600" dirty="0">
                <a:solidFill>
                  <a:schemeClr val="dk1"/>
                </a:solidFill>
                <a:latin typeface="Century Schoolbook"/>
                <a:ea typeface="Century Schoolbook"/>
                <a:cs typeface="Century Schoolbook"/>
                <a:sym typeface="Century Schoolbook"/>
              </a:rPr>
              <a:t> </a:t>
            </a:r>
            <a:endParaRPr sz="1600" dirty="0">
              <a:solidFill>
                <a:schemeClr val="dk1"/>
              </a:solidFill>
              <a:latin typeface="Century Schoolbook"/>
              <a:ea typeface="Century Schoolbook"/>
              <a:cs typeface="Century Schoolbook"/>
              <a:sym typeface="Century Schoolbook"/>
            </a:endParaRPr>
          </a:p>
          <a:p>
            <a:pPr marL="0" marR="0" lvl="0" indent="0" algn="l" rtl="0">
              <a:spcBef>
                <a:spcPts val="0"/>
              </a:spcBef>
              <a:spcAft>
                <a:spcPts val="0"/>
              </a:spcAft>
              <a:buNone/>
            </a:pPr>
            <a:r>
              <a:rPr lang="ru-RU" sz="1600" dirty="0">
                <a:solidFill>
                  <a:schemeClr val="dk1"/>
                </a:solidFill>
                <a:latin typeface="Garamond" panose="02020404030301010803" pitchFamily="18" charset="0"/>
                <a:ea typeface="Century Schoolbook"/>
                <a:cs typeface="Century Schoolbook"/>
                <a:sym typeface="Century Schoolbook"/>
              </a:rPr>
              <a:t>—</a:t>
            </a:r>
            <a:r>
              <a:rPr lang="ru-RU" sz="1600" dirty="0">
                <a:solidFill>
                  <a:schemeClr val="dk1"/>
                </a:solidFill>
                <a:latin typeface="Century Schoolbook"/>
                <a:ea typeface="Century Schoolbook"/>
                <a:cs typeface="Century Schoolbook"/>
                <a:sym typeface="Century Schoolbook"/>
              </a:rPr>
              <a:t> </a:t>
            </a:r>
            <a:r>
              <a:rPr lang="ru-RU" sz="1600" dirty="0" err="1">
                <a:solidFill>
                  <a:schemeClr val="dk1"/>
                </a:solidFill>
                <a:latin typeface="Century Schoolbook"/>
                <a:ea typeface="Century Schoolbook"/>
                <a:cs typeface="Century Schoolbook"/>
                <a:sym typeface="Century Schoolbook"/>
              </a:rPr>
              <a:t>The</a:t>
            </a:r>
            <a:r>
              <a:rPr lang="ru-RU" sz="1600" dirty="0">
                <a:solidFill>
                  <a:schemeClr val="dk1"/>
                </a:solidFill>
                <a:latin typeface="Century Schoolbook"/>
                <a:ea typeface="Century Schoolbook"/>
                <a:cs typeface="Century Schoolbook"/>
                <a:sym typeface="Century Schoolbook"/>
              </a:rPr>
              <a:t> </a:t>
            </a:r>
            <a:r>
              <a:rPr lang="ru-RU" sz="1600" dirty="0" err="1">
                <a:solidFill>
                  <a:schemeClr val="dk1"/>
                </a:solidFill>
                <a:latin typeface="Century Schoolbook"/>
                <a:ea typeface="Century Schoolbook"/>
                <a:cs typeface="Century Schoolbook"/>
                <a:sym typeface="Century Schoolbook"/>
              </a:rPr>
              <a:t>situation</a:t>
            </a:r>
            <a:r>
              <a:rPr lang="ru-RU" sz="1600" dirty="0">
                <a:solidFill>
                  <a:schemeClr val="dk1"/>
                </a:solidFill>
                <a:latin typeface="Century Schoolbook"/>
                <a:ea typeface="Century Schoolbook"/>
                <a:cs typeface="Century Schoolbook"/>
                <a:sym typeface="Century Schoolbook"/>
              </a:rPr>
              <a:t> </a:t>
            </a:r>
            <a:r>
              <a:rPr lang="ru-RU" sz="1600" dirty="0" err="1">
                <a:solidFill>
                  <a:schemeClr val="dk1"/>
                </a:solidFill>
                <a:latin typeface="Century Schoolbook"/>
                <a:ea typeface="Century Schoolbook"/>
                <a:cs typeface="Century Schoolbook"/>
                <a:sym typeface="Century Schoolbook"/>
              </a:rPr>
              <a:t>of</a:t>
            </a:r>
            <a:r>
              <a:rPr lang="ru-RU" sz="1600" dirty="0">
                <a:solidFill>
                  <a:schemeClr val="dk1"/>
                </a:solidFill>
                <a:latin typeface="Century Schoolbook"/>
                <a:ea typeface="Century Schoolbook"/>
                <a:cs typeface="Century Schoolbook"/>
                <a:sym typeface="Century Schoolbook"/>
              </a:rPr>
              <a:t> </a:t>
            </a:r>
            <a:r>
              <a:rPr lang="ru-RU" sz="1600" dirty="0" err="1">
                <a:solidFill>
                  <a:schemeClr val="dk1"/>
                </a:solidFill>
                <a:latin typeface="Century Schoolbook"/>
                <a:ea typeface="Century Schoolbook"/>
                <a:cs typeface="Century Schoolbook"/>
                <a:sym typeface="Century Schoolbook"/>
              </a:rPr>
              <a:t>the</a:t>
            </a:r>
            <a:r>
              <a:rPr lang="ru-RU" sz="1600" dirty="0">
                <a:solidFill>
                  <a:schemeClr val="dk1"/>
                </a:solidFill>
                <a:latin typeface="Century Schoolbook"/>
                <a:ea typeface="Century Schoolbook"/>
                <a:cs typeface="Century Schoolbook"/>
                <a:sym typeface="Century Schoolbook"/>
              </a:rPr>
              <a:t> </a:t>
            </a:r>
            <a:r>
              <a:rPr lang="ru-RU" sz="1600" dirty="0" err="1">
                <a:solidFill>
                  <a:schemeClr val="dk1"/>
                </a:solidFill>
                <a:latin typeface="Century Schoolbook"/>
                <a:ea typeface="Century Schoolbook"/>
                <a:cs typeface="Century Schoolbook"/>
                <a:sym typeface="Century Schoolbook"/>
              </a:rPr>
              <a:t>Soviet</a:t>
            </a:r>
            <a:r>
              <a:rPr lang="ru-RU" sz="1600" dirty="0">
                <a:solidFill>
                  <a:schemeClr val="dk1"/>
                </a:solidFill>
                <a:latin typeface="Century Schoolbook"/>
                <a:ea typeface="Century Schoolbook"/>
                <a:cs typeface="Century Schoolbook"/>
                <a:sym typeface="Century Schoolbook"/>
              </a:rPr>
              <a:t> </a:t>
            </a:r>
            <a:r>
              <a:rPr lang="ru-RU" sz="1600" dirty="0" err="1">
                <a:solidFill>
                  <a:schemeClr val="dk1"/>
                </a:solidFill>
                <a:latin typeface="Century Schoolbook"/>
                <a:ea typeface="Century Schoolbook"/>
                <a:cs typeface="Century Schoolbook"/>
                <a:sym typeface="Century Schoolbook"/>
              </a:rPr>
              <a:t>Union</a:t>
            </a:r>
            <a:r>
              <a:rPr lang="ru-RU" sz="1600" dirty="0">
                <a:solidFill>
                  <a:schemeClr val="dk1"/>
                </a:solidFill>
                <a:latin typeface="Century Schoolbook"/>
                <a:ea typeface="Century Schoolbook"/>
                <a:cs typeface="Century Schoolbook"/>
                <a:sym typeface="Century Schoolbook"/>
              </a:rPr>
              <a:t> </a:t>
            </a:r>
            <a:r>
              <a:rPr lang="ru-RU" sz="1600" dirty="0" err="1">
                <a:solidFill>
                  <a:schemeClr val="dk1"/>
                </a:solidFill>
                <a:latin typeface="Century Schoolbook"/>
                <a:ea typeface="Century Schoolbook"/>
                <a:cs typeface="Century Schoolbook"/>
                <a:sym typeface="Century Schoolbook"/>
              </a:rPr>
              <a:t>taught</a:t>
            </a:r>
            <a:r>
              <a:rPr lang="ru-RU" sz="1600" dirty="0">
                <a:solidFill>
                  <a:schemeClr val="dk1"/>
                </a:solidFill>
                <a:latin typeface="Century Schoolbook"/>
                <a:ea typeface="Century Schoolbook"/>
                <a:cs typeface="Century Schoolbook"/>
                <a:sym typeface="Century Schoolbook"/>
              </a:rPr>
              <a:t> </a:t>
            </a:r>
            <a:r>
              <a:rPr lang="ru-RU" sz="1600" dirty="0" err="1">
                <a:solidFill>
                  <a:schemeClr val="dk1"/>
                </a:solidFill>
                <a:latin typeface="Century Schoolbook"/>
                <a:ea typeface="Century Schoolbook"/>
                <a:cs typeface="Century Schoolbook"/>
                <a:sym typeface="Century Schoolbook"/>
              </a:rPr>
              <a:t>our</a:t>
            </a:r>
            <a:r>
              <a:rPr lang="ru-RU" sz="1600" dirty="0">
                <a:solidFill>
                  <a:schemeClr val="dk1"/>
                </a:solidFill>
                <a:latin typeface="Century Schoolbook"/>
                <a:ea typeface="Century Schoolbook"/>
                <a:cs typeface="Century Schoolbook"/>
                <a:sym typeface="Century Schoolbook"/>
              </a:rPr>
              <a:t> </a:t>
            </a:r>
            <a:r>
              <a:rPr lang="ru-RU" sz="1600" dirty="0" err="1">
                <a:solidFill>
                  <a:schemeClr val="dk1"/>
                </a:solidFill>
                <a:latin typeface="Century Schoolbook"/>
                <a:ea typeface="Century Schoolbook"/>
                <a:cs typeface="Century Schoolbook"/>
                <a:sym typeface="Century Schoolbook"/>
              </a:rPr>
              <a:t>parents</a:t>
            </a:r>
            <a:r>
              <a:rPr lang="ru-RU" sz="1600" dirty="0">
                <a:solidFill>
                  <a:schemeClr val="dk1"/>
                </a:solidFill>
                <a:latin typeface="Century Schoolbook"/>
                <a:ea typeface="Century Schoolbook"/>
                <a:cs typeface="Century Schoolbook"/>
                <a:sym typeface="Century Schoolbook"/>
              </a:rPr>
              <a:t> </a:t>
            </a:r>
            <a:r>
              <a:rPr lang="ru-RU" sz="1600" dirty="0" err="1">
                <a:solidFill>
                  <a:schemeClr val="dk1"/>
                </a:solidFill>
                <a:latin typeface="Century Schoolbook"/>
                <a:ea typeface="Century Schoolbook"/>
                <a:cs typeface="Century Schoolbook"/>
                <a:sym typeface="Century Schoolbook"/>
              </a:rPr>
              <a:t>to</a:t>
            </a:r>
            <a:r>
              <a:rPr lang="ru-RU" sz="1600" dirty="0">
                <a:solidFill>
                  <a:schemeClr val="dk1"/>
                </a:solidFill>
                <a:latin typeface="Century Schoolbook"/>
                <a:ea typeface="Century Schoolbook"/>
                <a:cs typeface="Century Schoolbook"/>
                <a:sym typeface="Century Schoolbook"/>
              </a:rPr>
              <a:t> </a:t>
            </a:r>
            <a:r>
              <a:rPr lang="ru-RU" sz="1600" dirty="0" err="1">
                <a:solidFill>
                  <a:schemeClr val="dk1"/>
                </a:solidFill>
                <a:latin typeface="Century Schoolbook"/>
                <a:ea typeface="Century Schoolbook"/>
                <a:cs typeface="Century Schoolbook"/>
                <a:sym typeface="Century Schoolbook"/>
              </a:rPr>
              <a:t>be</a:t>
            </a:r>
            <a:r>
              <a:rPr lang="ru-RU" sz="1600" dirty="0">
                <a:solidFill>
                  <a:schemeClr val="dk1"/>
                </a:solidFill>
                <a:latin typeface="Century Schoolbook"/>
                <a:ea typeface="Century Schoolbook"/>
                <a:cs typeface="Century Schoolbook"/>
                <a:sym typeface="Century Schoolbook"/>
              </a:rPr>
              <a:t> </a:t>
            </a:r>
            <a:r>
              <a:rPr lang="ru-RU" sz="1600" dirty="0" err="1">
                <a:solidFill>
                  <a:schemeClr val="dk1"/>
                </a:solidFill>
                <a:latin typeface="Century Schoolbook"/>
                <a:ea typeface="Century Schoolbook"/>
                <a:cs typeface="Century Schoolbook"/>
                <a:sym typeface="Century Schoolbook"/>
              </a:rPr>
              <a:t>more</a:t>
            </a:r>
            <a:r>
              <a:rPr lang="ru-RU" sz="1600" dirty="0">
                <a:solidFill>
                  <a:schemeClr val="dk1"/>
                </a:solidFill>
                <a:latin typeface="Century Schoolbook"/>
                <a:ea typeface="Century Schoolbook"/>
                <a:cs typeface="Century Schoolbook"/>
                <a:sym typeface="Century Schoolbook"/>
              </a:rPr>
              <a:t> </a:t>
            </a:r>
            <a:r>
              <a:rPr lang="ru-RU" sz="1600" dirty="0" err="1">
                <a:solidFill>
                  <a:schemeClr val="dk1"/>
                </a:solidFill>
                <a:latin typeface="Century Schoolbook"/>
                <a:ea typeface="Century Schoolbook"/>
                <a:cs typeface="Century Schoolbook"/>
                <a:sym typeface="Century Schoolbook"/>
              </a:rPr>
              <a:t>conservative</a:t>
            </a:r>
            <a:r>
              <a:rPr lang="ru-RU" sz="1600" dirty="0">
                <a:solidFill>
                  <a:schemeClr val="dk1"/>
                </a:solidFill>
                <a:latin typeface="Century Schoolbook"/>
                <a:ea typeface="Century Schoolbook"/>
                <a:cs typeface="Century Schoolbook"/>
                <a:sym typeface="Century Schoolbook"/>
              </a:rPr>
              <a:t>. </a:t>
            </a:r>
            <a:r>
              <a:rPr lang="ru-RU" sz="1600" dirty="0" err="1">
                <a:solidFill>
                  <a:schemeClr val="dk1"/>
                </a:solidFill>
                <a:latin typeface="Century Schoolbook"/>
                <a:ea typeface="Century Schoolbook"/>
                <a:cs typeface="Century Schoolbook"/>
                <a:sym typeface="Century Schoolbook"/>
              </a:rPr>
              <a:t>That</a:t>
            </a:r>
            <a:r>
              <a:rPr lang="ru-RU" sz="1600" dirty="0">
                <a:solidFill>
                  <a:schemeClr val="dk1"/>
                </a:solidFill>
                <a:latin typeface="Century Schoolbook"/>
                <a:ea typeface="Century Schoolbook"/>
                <a:cs typeface="Century Schoolbook"/>
                <a:sym typeface="Century Schoolbook"/>
              </a:rPr>
              <a:t> </a:t>
            </a:r>
            <a:r>
              <a:rPr lang="ru-RU" sz="1600" dirty="0" err="1">
                <a:solidFill>
                  <a:schemeClr val="dk1"/>
                </a:solidFill>
                <a:latin typeface="Century Schoolbook"/>
                <a:ea typeface="Century Schoolbook"/>
                <a:cs typeface="Century Schoolbook"/>
                <a:sym typeface="Century Schoolbook"/>
              </a:rPr>
              <a:t>includes</a:t>
            </a:r>
            <a:r>
              <a:rPr lang="ru-RU" sz="1600" dirty="0">
                <a:solidFill>
                  <a:schemeClr val="dk1"/>
                </a:solidFill>
                <a:latin typeface="Century Schoolbook"/>
                <a:ea typeface="Century Schoolbook"/>
                <a:cs typeface="Century Schoolbook"/>
                <a:sym typeface="Century Schoolbook"/>
              </a:rPr>
              <a:t> </a:t>
            </a:r>
            <a:r>
              <a:rPr lang="ru-RU" sz="1600" dirty="0" err="1">
                <a:solidFill>
                  <a:schemeClr val="dk1"/>
                </a:solidFill>
                <a:latin typeface="Century Schoolbook"/>
                <a:ea typeface="Century Schoolbook"/>
                <a:cs typeface="Century Schoolbook"/>
                <a:sym typeface="Century Schoolbook"/>
              </a:rPr>
              <a:t>adults</a:t>
            </a:r>
            <a:r>
              <a:rPr lang="ru-RU" sz="1600" dirty="0">
                <a:solidFill>
                  <a:schemeClr val="dk1"/>
                </a:solidFill>
                <a:latin typeface="Century Schoolbook"/>
                <a:ea typeface="Century Schoolbook"/>
                <a:cs typeface="Century Schoolbook"/>
                <a:sym typeface="Century Schoolbook"/>
              </a:rPr>
              <a:t> </a:t>
            </a:r>
            <a:r>
              <a:rPr lang="ru-RU" sz="1600" dirty="0" err="1">
                <a:solidFill>
                  <a:schemeClr val="dk1"/>
                </a:solidFill>
                <a:latin typeface="Century Schoolbook"/>
                <a:ea typeface="Century Schoolbook"/>
                <a:cs typeface="Century Schoolbook"/>
                <a:sym typeface="Century Schoolbook"/>
              </a:rPr>
              <a:t>being</a:t>
            </a:r>
            <a:r>
              <a:rPr lang="ru-RU" sz="1600" dirty="0">
                <a:solidFill>
                  <a:schemeClr val="dk1"/>
                </a:solidFill>
                <a:latin typeface="Century Schoolbook"/>
                <a:ea typeface="Century Schoolbook"/>
                <a:cs typeface="Century Schoolbook"/>
                <a:sym typeface="Century Schoolbook"/>
              </a:rPr>
              <a:t> </a:t>
            </a:r>
            <a:r>
              <a:rPr lang="ru-RU" sz="1600" dirty="0" err="1">
                <a:solidFill>
                  <a:schemeClr val="dk1"/>
                </a:solidFill>
                <a:latin typeface="Century Schoolbook"/>
                <a:ea typeface="Century Schoolbook"/>
                <a:cs typeface="Century Schoolbook"/>
                <a:sym typeface="Century Schoolbook"/>
              </a:rPr>
              <a:t>centered</a:t>
            </a:r>
            <a:r>
              <a:rPr lang="ru-RU" sz="1600" dirty="0">
                <a:solidFill>
                  <a:schemeClr val="dk1"/>
                </a:solidFill>
                <a:latin typeface="Century Schoolbook"/>
                <a:ea typeface="Century Schoolbook"/>
                <a:cs typeface="Century Schoolbook"/>
                <a:sym typeface="Century Schoolbook"/>
              </a:rPr>
              <a:t> </a:t>
            </a:r>
            <a:r>
              <a:rPr lang="ru-RU" sz="1600" dirty="0" err="1">
                <a:solidFill>
                  <a:schemeClr val="dk1"/>
                </a:solidFill>
                <a:latin typeface="Century Schoolbook"/>
                <a:ea typeface="Century Schoolbook"/>
                <a:cs typeface="Century Schoolbook"/>
                <a:sym typeface="Century Schoolbook"/>
              </a:rPr>
              <a:t>on</a:t>
            </a:r>
            <a:r>
              <a:rPr lang="ru-RU" sz="1600" dirty="0">
                <a:solidFill>
                  <a:schemeClr val="dk1"/>
                </a:solidFill>
                <a:latin typeface="Century Schoolbook"/>
                <a:ea typeface="Century Schoolbook"/>
                <a:cs typeface="Century Schoolbook"/>
                <a:sym typeface="Century Schoolbook"/>
              </a:rPr>
              <a:t> </a:t>
            </a:r>
            <a:r>
              <a:rPr lang="ru-RU" sz="1600" dirty="0" err="1">
                <a:solidFill>
                  <a:schemeClr val="dk1"/>
                </a:solidFill>
                <a:latin typeface="Century Schoolbook"/>
                <a:ea typeface="Century Schoolbook"/>
                <a:cs typeface="Century Schoolbook"/>
                <a:sym typeface="Century Schoolbook"/>
              </a:rPr>
              <a:t>stability</a:t>
            </a:r>
            <a:r>
              <a:rPr lang="ru-RU" sz="1600" dirty="0">
                <a:solidFill>
                  <a:schemeClr val="dk1"/>
                </a:solidFill>
                <a:latin typeface="Century Schoolbook"/>
                <a:ea typeface="Century Schoolbook"/>
                <a:cs typeface="Century Schoolbook"/>
                <a:sym typeface="Century Schoolbook"/>
              </a:rPr>
              <a:t>:  </a:t>
            </a:r>
            <a:r>
              <a:rPr lang="ru-RU" sz="1600" dirty="0" err="1">
                <a:solidFill>
                  <a:schemeClr val="dk1"/>
                </a:solidFill>
                <a:latin typeface="Century Schoolbook"/>
                <a:ea typeface="Century Schoolbook"/>
                <a:cs typeface="Century Schoolbook"/>
                <a:sym typeface="Century Schoolbook"/>
              </a:rPr>
              <a:t>in</a:t>
            </a:r>
            <a:r>
              <a:rPr lang="ru-RU" sz="1600" dirty="0">
                <a:solidFill>
                  <a:schemeClr val="dk1"/>
                </a:solidFill>
                <a:latin typeface="Century Schoolbook"/>
                <a:ea typeface="Century Schoolbook"/>
                <a:cs typeface="Century Schoolbook"/>
                <a:sym typeface="Century Schoolbook"/>
              </a:rPr>
              <a:t> </a:t>
            </a:r>
            <a:r>
              <a:rPr lang="ru-RU" sz="1600" dirty="0" err="1">
                <a:solidFill>
                  <a:schemeClr val="dk1"/>
                </a:solidFill>
                <a:latin typeface="Century Schoolbook"/>
                <a:ea typeface="Century Schoolbook"/>
                <a:cs typeface="Century Schoolbook"/>
                <a:sym typeface="Century Schoolbook"/>
              </a:rPr>
              <a:t>working</a:t>
            </a:r>
            <a:r>
              <a:rPr lang="ru-RU" sz="1600" dirty="0">
                <a:solidFill>
                  <a:schemeClr val="dk1"/>
                </a:solidFill>
                <a:latin typeface="Century Schoolbook"/>
                <a:ea typeface="Century Schoolbook"/>
                <a:cs typeface="Century Schoolbook"/>
                <a:sym typeface="Century Schoolbook"/>
              </a:rPr>
              <a:t> </a:t>
            </a:r>
            <a:r>
              <a:rPr lang="ru-RU" sz="1600" dirty="0" err="1">
                <a:solidFill>
                  <a:schemeClr val="dk1"/>
                </a:solidFill>
                <a:latin typeface="Century Schoolbook"/>
                <a:ea typeface="Century Schoolbook"/>
                <a:cs typeface="Century Schoolbook"/>
                <a:sym typeface="Century Schoolbook"/>
              </a:rPr>
              <a:t>area</a:t>
            </a:r>
            <a:r>
              <a:rPr lang="ru-RU" sz="1600" dirty="0">
                <a:solidFill>
                  <a:schemeClr val="dk1"/>
                </a:solidFill>
                <a:latin typeface="Century Schoolbook"/>
                <a:ea typeface="Century Schoolbook"/>
                <a:cs typeface="Century Schoolbook"/>
                <a:sym typeface="Century Schoolbook"/>
              </a:rPr>
              <a:t> </a:t>
            </a:r>
            <a:r>
              <a:rPr lang="ru-RU" sz="1600" dirty="0" err="1">
                <a:solidFill>
                  <a:schemeClr val="dk1"/>
                </a:solidFill>
                <a:latin typeface="Century Schoolbook"/>
                <a:ea typeface="Century Schoolbook"/>
                <a:cs typeface="Century Schoolbook"/>
                <a:sym typeface="Century Schoolbook"/>
              </a:rPr>
              <a:t>and</a:t>
            </a:r>
            <a:r>
              <a:rPr lang="ru-RU" sz="1600" dirty="0">
                <a:solidFill>
                  <a:schemeClr val="dk1"/>
                </a:solidFill>
                <a:latin typeface="Century Schoolbook"/>
                <a:ea typeface="Century Schoolbook"/>
                <a:cs typeface="Century Schoolbook"/>
                <a:sym typeface="Century Schoolbook"/>
              </a:rPr>
              <a:t> </a:t>
            </a:r>
            <a:r>
              <a:rPr lang="ru-RU" sz="1600" dirty="0" err="1">
                <a:solidFill>
                  <a:schemeClr val="dk1"/>
                </a:solidFill>
                <a:latin typeface="Century Schoolbook"/>
                <a:ea typeface="Century Schoolbook"/>
                <a:cs typeface="Century Schoolbook"/>
                <a:sym typeface="Century Schoolbook"/>
              </a:rPr>
              <a:t>in</a:t>
            </a:r>
            <a:r>
              <a:rPr lang="ru-RU" sz="1600" dirty="0">
                <a:solidFill>
                  <a:schemeClr val="dk1"/>
                </a:solidFill>
                <a:latin typeface="Century Schoolbook"/>
                <a:ea typeface="Century Schoolbook"/>
                <a:cs typeface="Century Schoolbook"/>
                <a:sym typeface="Century Schoolbook"/>
              </a:rPr>
              <a:t> </a:t>
            </a:r>
            <a:r>
              <a:rPr lang="ru-RU" sz="1600" dirty="0" err="1">
                <a:solidFill>
                  <a:schemeClr val="dk1"/>
                </a:solidFill>
                <a:latin typeface="Century Schoolbook"/>
                <a:ea typeface="Century Schoolbook"/>
                <a:cs typeface="Century Schoolbook"/>
                <a:sym typeface="Century Schoolbook"/>
              </a:rPr>
              <a:t>well-being</a:t>
            </a:r>
            <a:r>
              <a:rPr lang="ru-RU" sz="1600" dirty="0">
                <a:solidFill>
                  <a:schemeClr val="dk1"/>
                </a:solidFill>
                <a:latin typeface="Century Schoolbook"/>
                <a:ea typeface="Century Schoolbook"/>
                <a:cs typeface="Century Schoolbook"/>
                <a:sym typeface="Century Schoolbook"/>
              </a:rPr>
              <a:t> </a:t>
            </a:r>
            <a:r>
              <a:rPr lang="ru-RU" sz="1600" dirty="0" err="1">
                <a:solidFill>
                  <a:schemeClr val="dk1"/>
                </a:solidFill>
                <a:latin typeface="Century Schoolbook"/>
                <a:ea typeface="Century Schoolbook"/>
                <a:cs typeface="Century Schoolbook"/>
                <a:sym typeface="Century Schoolbook"/>
              </a:rPr>
              <a:t>of</a:t>
            </a:r>
            <a:r>
              <a:rPr lang="ru-RU" sz="1600" dirty="0">
                <a:solidFill>
                  <a:schemeClr val="dk1"/>
                </a:solidFill>
                <a:latin typeface="Century Schoolbook"/>
                <a:ea typeface="Century Schoolbook"/>
                <a:cs typeface="Century Schoolbook"/>
                <a:sym typeface="Century Schoolbook"/>
              </a:rPr>
              <a:t> </a:t>
            </a:r>
            <a:r>
              <a:rPr lang="ru-RU" sz="1600" dirty="0" err="1">
                <a:solidFill>
                  <a:schemeClr val="dk1"/>
                </a:solidFill>
                <a:latin typeface="Century Schoolbook"/>
                <a:ea typeface="Century Schoolbook"/>
                <a:cs typeface="Century Schoolbook"/>
                <a:sym typeface="Century Schoolbook"/>
              </a:rPr>
              <a:t>their</a:t>
            </a:r>
            <a:r>
              <a:rPr lang="ru-RU" sz="1600" dirty="0">
                <a:solidFill>
                  <a:schemeClr val="dk1"/>
                </a:solidFill>
                <a:latin typeface="Century Schoolbook"/>
                <a:ea typeface="Century Schoolbook"/>
                <a:cs typeface="Century Schoolbook"/>
                <a:sym typeface="Century Schoolbook"/>
              </a:rPr>
              <a:t> </a:t>
            </a:r>
            <a:r>
              <a:rPr lang="ru-RU" sz="1600" dirty="0" err="1">
                <a:solidFill>
                  <a:schemeClr val="dk1"/>
                </a:solidFill>
                <a:latin typeface="Century Schoolbook"/>
                <a:ea typeface="Century Schoolbook"/>
                <a:cs typeface="Century Schoolbook"/>
                <a:sym typeface="Century Schoolbook"/>
              </a:rPr>
              <a:t>family</a:t>
            </a:r>
            <a:r>
              <a:rPr lang="ru-RU" sz="1600" dirty="0">
                <a:solidFill>
                  <a:schemeClr val="dk1"/>
                </a:solidFill>
                <a:latin typeface="Century Schoolbook"/>
                <a:ea typeface="Century Schoolbook"/>
                <a:cs typeface="Century Schoolbook"/>
                <a:sym typeface="Century Schoolbook"/>
              </a:rPr>
              <a:t>.</a:t>
            </a:r>
            <a:endParaRPr sz="1600" dirty="0">
              <a:solidFill>
                <a:schemeClr val="dk1"/>
              </a:solidFill>
              <a:latin typeface="Century Schoolbook"/>
              <a:ea typeface="Century Schoolbook"/>
              <a:cs typeface="Century Schoolbook"/>
              <a:sym typeface="Century Schoolbook"/>
            </a:endParaRPr>
          </a:p>
          <a:p>
            <a:pPr marL="0" marR="0" lvl="0" indent="0" algn="l" rtl="0">
              <a:spcBef>
                <a:spcPts val="0"/>
              </a:spcBef>
              <a:spcAft>
                <a:spcPts val="0"/>
              </a:spcAft>
              <a:buNone/>
            </a:pPr>
            <a:endParaRPr sz="1600" dirty="0">
              <a:solidFill>
                <a:schemeClr val="dk1"/>
              </a:solidFill>
              <a:latin typeface="Century Schoolbook"/>
              <a:ea typeface="Century Schoolbook"/>
              <a:cs typeface="Century Schoolbook"/>
              <a:sym typeface="Century Schoolbook"/>
            </a:endParaRPr>
          </a:p>
          <a:p>
            <a:pPr marL="0" marR="0" lvl="0" indent="0" algn="l" rtl="0">
              <a:spcBef>
                <a:spcPts val="0"/>
              </a:spcBef>
              <a:spcAft>
                <a:spcPts val="0"/>
              </a:spcAft>
              <a:buNone/>
            </a:pPr>
            <a:r>
              <a:rPr lang="ru-RU" sz="1600" dirty="0">
                <a:solidFill>
                  <a:schemeClr val="dk1"/>
                </a:solidFill>
                <a:latin typeface="Garamond" panose="02020404030301010803" pitchFamily="18" charset="0"/>
                <a:ea typeface="Century Schoolbook"/>
                <a:cs typeface="Century Schoolbook"/>
                <a:sym typeface="Century Schoolbook"/>
              </a:rPr>
              <a:t>—</a:t>
            </a:r>
            <a:r>
              <a:rPr lang="ru-RU" sz="1600" dirty="0">
                <a:solidFill>
                  <a:schemeClr val="dk1"/>
                </a:solidFill>
                <a:latin typeface="Century Schoolbook"/>
                <a:ea typeface="Century Schoolbook"/>
                <a:cs typeface="Century Schoolbook"/>
                <a:sym typeface="Century Schoolbook"/>
              </a:rPr>
              <a:t> </a:t>
            </a:r>
            <a:r>
              <a:rPr lang="ru-RU" sz="1600" dirty="0" err="1">
                <a:solidFill>
                  <a:schemeClr val="dk1"/>
                </a:solidFill>
                <a:latin typeface="Century Schoolbook"/>
                <a:ea typeface="Century Schoolbook"/>
                <a:cs typeface="Century Schoolbook"/>
                <a:sym typeface="Century Schoolbook"/>
              </a:rPr>
              <a:t>As</a:t>
            </a:r>
            <a:r>
              <a:rPr lang="ru-RU" sz="1600" dirty="0">
                <a:solidFill>
                  <a:schemeClr val="dk1"/>
                </a:solidFill>
                <a:latin typeface="Century Schoolbook"/>
                <a:ea typeface="Century Schoolbook"/>
                <a:cs typeface="Century Schoolbook"/>
                <a:sym typeface="Century Schoolbook"/>
              </a:rPr>
              <a:t> a </a:t>
            </a:r>
            <a:r>
              <a:rPr lang="ru-RU" sz="1600" dirty="0" err="1">
                <a:solidFill>
                  <a:schemeClr val="dk1"/>
                </a:solidFill>
                <a:latin typeface="Century Schoolbook"/>
                <a:ea typeface="Century Schoolbook"/>
                <a:cs typeface="Century Schoolbook"/>
                <a:sym typeface="Century Schoolbook"/>
              </a:rPr>
              <a:t>result</a:t>
            </a:r>
            <a:r>
              <a:rPr lang="ru-RU" sz="1600" dirty="0">
                <a:solidFill>
                  <a:schemeClr val="dk1"/>
                </a:solidFill>
                <a:latin typeface="Century Schoolbook"/>
                <a:ea typeface="Century Schoolbook"/>
                <a:cs typeface="Century Schoolbook"/>
                <a:sym typeface="Century Schoolbook"/>
              </a:rPr>
              <a:t> </a:t>
            </a:r>
            <a:r>
              <a:rPr lang="ru-RU" sz="1600" dirty="0" err="1">
                <a:solidFill>
                  <a:schemeClr val="dk1"/>
                </a:solidFill>
                <a:latin typeface="Century Schoolbook"/>
                <a:ea typeface="Century Schoolbook"/>
                <a:cs typeface="Century Schoolbook"/>
                <a:sym typeface="Century Schoolbook"/>
              </a:rPr>
              <a:t>adults</a:t>
            </a:r>
            <a:r>
              <a:rPr lang="ru-RU" sz="1600" dirty="0">
                <a:solidFill>
                  <a:schemeClr val="dk1"/>
                </a:solidFill>
                <a:latin typeface="Century Schoolbook"/>
                <a:ea typeface="Century Schoolbook"/>
                <a:cs typeface="Century Schoolbook"/>
                <a:sym typeface="Century Schoolbook"/>
              </a:rPr>
              <a:t> </a:t>
            </a:r>
            <a:r>
              <a:rPr lang="ru-RU" sz="1600" dirty="0" err="1">
                <a:solidFill>
                  <a:schemeClr val="dk1"/>
                </a:solidFill>
                <a:latin typeface="Century Schoolbook"/>
                <a:ea typeface="Century Schoolbook"/>
                <a:cs typeface="Century Schoolbook"/>
                <a:sym typeface="Century Schoolbook"/>
              </a:rPr>
              <a:t>control</a:t>
            </a:r>
            <a:r>
              <a:rPr lang="ru-RU" sz="1600" dirty="0">
                <a:solidFill>
                  <a:schemeClr val="dk1"/>
                </a:solidFill>
                <a:latin typeface="Century Schoolbook"/>
                <a:ea typeface="Century Schoolbook"/>
                <a:cs typeface="Century Schoolbook"/>
                <a:sym typeface="Century Schoolbook"/>
              </a:rPr>
              <a:t> </a:t>
            </a:r>
            <a:r>
              <a:rPr lang="ru-RU" sz="1600" dirty="0" err="1">
                <a:solidFill>
                  <a:schemeClr val="dk1"/>
                </a:solidFill>
                <a:latin typeface="Century Schoolbook"/>
                <a:ea typeface="Century Schoolbook"/>
                <a:cs typeface="Century Schoolbook"/>
                <a:sym typeface="Century Schoolbook"/>
              </a:rPr>
              <a:t>themselves</a:t>
            </a:r>
            <a:r>
              <a:rPr lang="ru-RU" sz="1600" dirty="0">
                <a:solidFill>
                  <a:schemeClr val="dk1"/>
                </a:solidFill>
                <a:latin typeface="Century Schoolbook"/>
                <a:ea typeface="Century Schoolbook"/>
                <a:cs typeface="Century Schoolbook"/>
                <a:sym typeface="Century Schoolbook"/>
              </a:rPr>
              <a:t> </a:t>
            </a:r>
            <a:r>
              <a:rPr lang="ru-RU" sz="1600" dirty="0" err="1">
                <a:solidFill>
                  <a:schemeClr val="dk1"/>
                </a:solidFill>
                <a:latin typeface="Century Schoolbook"/>
                <a:ea typeface="Century Schoolbook"/>
                <a:cs typeface="Century Schoolbook"/>
                <a:sym typeface="Century Schoolbook"/>
              </a:rPr>
              <a:t>too</a:t>
            </a:r>
            <a:r>
              <a:rPr lang="ru-RU" sz="1600" dirty="0">
                <a:solidFill>
                  <a:schemeClr val="dk1"/>
                </a:solidFill>
                <a:latin typeface="Century Schoolbook"/>
                <a:ea typeface="Century Schoolbook"/>
                <a:cs typeface="Century Schoolbook"/>
                <a:sym typeface="Century Schoolbook"/>
              </a:rPr>
              <a:t> </a:t>
            </a:r>
            <a:r>
              <a:rPr lang="ru-RU" sz="1600" dirty="0" err="1">
                <a:solidFill>
                  <a:schemeClr val="dk1"/>
                </a:solidFill>
                <a:latin typeface="Century Schoolbook"/>
                <a:ea typeface="Century Schoolbook"/>
                <a:cs typeface="Century Schoolbook"/>
                <a:sym typeface="Century Schoolbook"/>
              </a:rPr>
              <a:t>much</a:t>
            </a:r>
            <a:r>
              <a:rPr lang="ru-RU" sz="1600" dirty="0">
                <a:solidFill>
                  <a:schemeClr val="dk1"/>
                </a:solidFill>
                <a:latin typeface="Century Schoolbook"/>
                <a:ea typeface="Century Schoolbook"/>
                <a:cs typeface="Century Schoolbook"/>
                <a:sym typeface="Century Schoolbook"/>
              </a:rPr>
              <a:t>, </a:t>
            </a:r>
            <a:r>
              <a:rPr lang="ru-RU" sz="1600" dirty="0" err="1">
                <a:solidFill>
                  <a:schemeClr val="dk1"/>
                </a:solidFill>
                <a:latin typeface="Century Schoolbook"/>
                <a:ea typeface="Century Schoolbook"/>
                <a:cs typeface="Century Schoolbook"/>
                <a:sym typeface="Century Schoolbook"/>
              </a:rPr>
              <a:t>they</a:t>
            </a:r>
            <a:r>
              <a:rPr lang="ru-RU" sz="1600" dirty="0">
                <a:solidFill>
                  <a:schemeClr val="dk1"/>
                </a:solidFill>
                <a:latin typeface="Century Schoolbook"/>
                <a:ea typeface="Century Schoolbook"/>
                <a:cs typeface="Century Schoolbook"/>
                <a:sym typeface="Century Schoolbook"/>
              </a:rPr>
              <a:t> </a:t>
            </a:r>
            <a:r>
              <a:rPr lang="ru-RU" sz="1600" dirty="0" err="1">
                <a:solidFill>
                  <a:schemeClr val="dk1"/>
                </a:solidFill>
                <a:latin typeface="Century Schoolbook"/>
                <a:ea typeface="Century Schoolbook"/>
                <a:cs typeface="Century Schoolbook"/>
                <a:sym typeface="Century Schoolbook"/>
              </a:rPr>
              <a:t>are</a:t>
            </a:r>
            <a:r>
              <a:rPr lang="ru-RU" sz="1600" dirty="0">
                <a:solidFill>
                  <a:schemeClr val="dk1"/>
                </a:solidFill>
                <a:latin typeface="Century Schoolbook"/>
                <a:ea typeface="Century Schoolbook"/>
                <a:cs typeface="Century Schoolbook"/>
                <a:sym typeface="Century Schoolbook"/>
              </a:rPr>
              <a:t> </a:t>
            </a:r>
            <a:r>
              <a:rPr lang="ru-RU" sz="1600" dirty="0" err="1">
                <a:solidFill>
                  <a:schemeClr val="dk1"/>
                </a:solidFill>
                <a:latin typeface="Century Schoolbook"/>
                <a:ea typeface="Century Schoolbook"/>
                <a:cs typeface="Century Schoolbook"/>
                <a:sym typeface="Century Schoolbook"/>
              </a:rPr>
              <a:t>closed</a:t>
            </a:r>
            <a:r>
              <a:rPr lang="ru-RU" sz="1600" dirty="0">
                <a:solidFill>
                  <a:schemeClr val="dk1"/>
                </a:solidFill>
                <a:latin typeface="Century Schoolbook"/>
                <a:ea typeface="Century Schoolbook"/>
                <a:cs typeface="Century Schoolbook"/>
                <a:sym typeface="Century Schoolbook"/>
              </a:rPr>
              <a:t> </a:t>
            </a:r>
            <a:r>
              <a:rPr lang="ru-RU" sz="1600" dirty="0" err="1">
                <a:solidFill>
                  <a:schemeClr val="dk1"/>
                </a:solidFill>
                <a:latin typeface="Century Schoolbook"/>
                <a:ea typeface="Century Schoolbook"/>
                <a:cs typeface="Century Schoolbook"/>
                <a:sym typeface="Century Schoolbook"/>
              </a:rPr>
              <a:t>to</a:t>
            </a:r>
            <a:r>
              <a:rPr lang="ru-RU" sz="1600" dirty="0">
                <a:solidFill>
                  <a:schemeClr val="dk1"/>
                </a:solidFill>
                <a:latin typeface="Century Schoolbook"/>
                <a:ea typeface="Century Schoolbook"/>
                <a:cs typeface="Century Schoolbook"/>
                <a:sym typeface="Century Schoolbook"/>
              </a:rPr>
              <a:t> </a:t>
            </a:r>
            <a:r>
              <a:rPr lang="ru-RU" sz="1600" dirty="0" err="1">
                <a:solidFill>
                  <a:schemeClr val="dk1"/>
                </a:solidFill>
                <a:latin typeface="Century Schoolbook"/>
                <a:ea typeface="Century Schoolbook"/>
                <a:cs typeface="Century Schoolbook"/>
                <a:sym typeface="Century Schoolbook"/>
              </a:rPr>
              <a:t>new</a:t>
            </a:r>
            <a:r>
              <a:rPr lang="ru-RU" sz="1600" dirty="0">
                <a:solidFill>
                  <a:schemeClr val="dk1"/>
                </a:solidFill>
                <a:latin typeface="Century Schoolbook"/>
                <a:ea typeface="Century Schoolbook"/>
                <a:cs typeface="Century Schoolbook"/>
                <a:sym typeface="Century Schoolbook"/>
              </a:rPr>
              <a:t> </a:t>
            </a:r>
            <a:r>
              <a:rPr lang="ru-RU" sz="1600" dirty="0" err="1">
                <a:solidFill>
                  <a:schemeClr val="dk1"/>
                </a:solidFill>
                <a:latin typeface="Century Schoolbook"/>
                <a:ea typeface="Century Schoolbook"/>
                <a:cs typeface="Century Schoolbook"/>
                <a:sym typeface="Century Schoolbook"/>
              </a:rPr>
              <a:t>ways</a:t>
            </a:r>
            <a:r>
              <a:rPr lang="ru-RU" sz="1600" dirty="0">
                <a:solidFill>
                  <a:schemeClr val="dk1"/>
                </a:solidFill>
                <a:latin typeface="Century Schoolbook"/>
                <a:ea typeface="Century Schoolbook"/>
                <a:cs typeface="Century Schoolbook"/>
                <a:sym typeface="Century Schoolbook"/>
              </a:rPr>
              <a:t> </a:t>
            </a:r>
            <a:r>
              <a:rPr lang="ru-RU" sz="1600" dirty="0" err="1">
                <a:solidFill>
                  <a:schemeClr val="dk1"/>
                </a:solidFill>
                <a:latin typeface="Century Schoolbook"/>
                <a:ea typeface="Century Schoolbook"/>
                <a:cs typeface="Century Schoolbook"/>
                <a:sym typeface="Century Schoolbook"/>
              </a:rPr>
              <a:t>of</a:t>
            </a:r>
            <a:r>
              <a:rPr lang="ru-RU" sz="1600" dirty="0">
                <a:solidFill>
                  <a:schemeClr val="dk1"/>
                </a:solidFill>
                <a:latin typeface="Century Schoolbook"/>
                <a:ea typeface="Century Schoolbook"/>
                <a:cs typeface="Century Schoolbook"/>
                <a:sym typeface="Century Schoolbook"/>
              </a:rPr>
              <a:t> </a:t>
            </a:r>
            <a:r>
              <a:rPr lang="ru-RU" sz="1600" dirty="0" err="1">
                <a:solidFill>
                  <a:schemeClr val="dk1"/>
                </a:solidFill>
                <a:latin typeface="Century Schoolbook"/>
                <a:ea typeface="Century Schoolbook"/>
                <a:cs typeface="Century Schoolbook"/>
                <a:sym typeface="Century Schoolbook"/>
              </a:rPr>
              <a:t>getting</a:t>
            </a:r>
            <a:r>
              <a:rPr lang="ru-RU" sz="1600" dirty="0">
                <a:solidFill>
                  <a:schemeClr val="dk1"/>
                </a:solidFill>
                <a:latin typeface="Century Schoolbook"/>
                <a:ea typeface="Century Schoolbook"/>
                <a:cs typeface="Century Schoolbook"/>
                <a:sym typeface="Century Schoolbook"/>
              </a:rPr>
              <a:t> </a:t>
            </a:r>
            <a:r>
              <a:rPr lang="ru-RU" sz="1600" dirty="0" err="1">
                <a:solidFill>
                  <a:schemeClr val="dk1"/>
                </a:solidFill>
                <a:latin typeface="Century Schoolbook"/>
                <a:ea typeface="Century Schoolbook"/>
                <a:cs typeface="Century Schoolbook"/>
                <a:sym typeface="Century Schoolbook"/>
              </a:rPr>
              <a:t>happiness</a:t>
            </a:r>
            <a:r>
              <a:rPr lang="ru-RU" sz="1600" dirty="0">
                <a:solidFill>
                  <a:schemeClr val="dk1"/>
                </a:solidFill>
                <a:latin typeface="Century Schoolbook"/>
                <a:ea typeface="Century Schoolbook"/>
                <a:cs typeface="Century Schoolbook"/>
                <a:sym typeface="Century Schoolbook"/>
              </a:rPr>
              <a:t>.</a:t>
            </a:r>
            <a:endParaRPr sz="1600" dirty="0">
              <a:solidFill>
                <a:schemeClr val="dk1"/>
              </a:solidFill>
              <a:latin typeface="Century Schoolbook"/>
              <a:ea typeface="Century Schoolbook"/>
              <a:cs typeface="Century Schoolbook"/>
              <a:sym typeface="Century Schoolbook"/>
            </a:endParaRPr>
          </a:p>
        </p:txBody>
      </p:sp>
      <p:pic>
        <p:nvPicPr>
          <p:cNvPr id="109" name="Google Shape;109;p2"/>
          <p:cNvPicPr preferRelativeResize="0"/>
          <p:nvPr/>
        </p:nvPicPr>
        <p:blipFill rotWithShape="1">
          <a:blip r:embed="rId3">
            <a:alphaModFix/>
          </a:blip>
          <a:srcRect/>
          <a:stretch/>
        </p:blipFill>
        <p:spPr>
          <a:xfrm>
            <a:off x="3438782" y="4287801"/>
            <a:ext cx="1243843" cy="1307766"/>
          </a:xfrm>
          <a:prstGeom prst="rect">
            <a:avLst/>
          </a:prstGeom>
          <a:noFill/>
          <a:ln>
            <a:noFill/>
          </a:ln>
        </p:spPr>
      </p:pic>
      <p:sp>
        <p:nvSpPr>
          <p:cNvPr id="110" name="Google Shape;110;p2"/>
          <p:cNvSpPr txBox="1"/>
          <p:nvPr/>
        </p:nvSpPr>
        <p:spPr>
          <a:xfrm>
            <a:off x="3397649" y="5643287"/>
            <a:ext cx="1326108" cy="307736"/>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Font typeface="Arial"/>
              <a:buNone/>
            </a:pPr>
            <a:r>
              <a:rPr lang="ru-RU" b="1" dirty="0">
                <a:solidFill>
                  <a:schemeClr val="dk1"/>
                </a:solidFill>
                <a:latin typeface="Century Schoolbook"/>
                <a:ea typeface="Century Schoolbook"/>
                <a:cs typeface="Century Schoolbook"/>
                <a:sym typeface="Century Schoolbook"/>
              </a:rPr>
              <a:t>40 - 50 y/o</a:t>
            </a:r>
            <a:endParaRPr b="1" dirty="0">
              <a:solidFill>
                <a:schemeClr val="dk1"/>
              </a:solidFill>
              <a:latin typeface="Century Schoolbook"/>
              <a:ea typeface="Century Schoolbook"/>
              <a:cs typeface="Century Schoolbook"/>
              <a:sym typeface="Century Schoolbook"/>
            </a:endParaRPr>
          </a:p>
        </p:txBody>
      </p:sp>
      <p:pic>
        <p:nvPicPr>
          <p:cNvPr id="111" name="Google Shape;111;p2"/>
          <p:cNvPicPr preferRelativeResize="0"/>
          <p:nvPr/>
        </p:nvPicPr>
        <p:blipFill rotWithShape="1">
          <a:blip r:embed="rId4">
            <a:alphaModFix/>
            <a:extLst>
              <a:ext uri="{BEBA8EAE-BF5A-486C-A8C5-ECC9F3942E4B}">
                <a14:imgProps xmlns:a14="http://schemas.microsoft.com/office/drawing/2010/main">
                  <a14:imgLayer r:embed="rId5">
                    <a14:imgEffect>
                      <a14:saturation sat="66000"/>
                    </a14:imgEffect>
                  </a14:imgLayer>
                </a14:imgProps>
              </a:ext>
            </a:extLst>
          </a:blip>
          <a:srcRect l="50271" t="8739" b="6454"/>
          <a:stretch/>
        </p:blipFill>
        <p:spPr>
          <a:xfrm>
            <a:off x="6650307" y="3860798"/>
            <a:ext cx="2172475" cy="2206538"/>
          </a:xfrm>
          <a:prstGeom prst="rect">
            <a:avLst/>
          </a:prstGeom>
          <a:noFill/>
          <a:ln>
            <a:noFill/>
          </a:ln>
        </p:spPr>
      </p:pic>
      <p:cxnSp>
        <p:nvCxnSpPr>
          <p:cNvPr id="112" name="Google Shape;112;p2"/>
          <p:cNvCxnSpPr>
            <a:cxnSpLocks/>
          </p:cNvCxnSpPr>
          <p:nvPr/>
        </p:nvCxnSpPr>
        <p:spPr>
          <a:xfrm>
            <a:off x="5022648" y="4941684"/>
            <a:ext cx="1422723" cy="1"/>
          </a:xfrm>
          <a:prstGeom prst="straightConnector1">
            <a:avLst/>
          </a:prstGeom>
          <a:noFill/>
          <a:ln w="57150" cap="flat" cmpd="sng">
            <a:solidFill>
              <a:schemeClr val="accent1"/>
            </a:solidFill>
            <a:prstDash val="solid"/>
            <a:round/>
            <a:headEnd type="none" w="sm" len="sm"/>
            <a:tailEnd type="triangle" w="med" len="med"/>
          </a:ln>
        </p:spPr>
      </p:cxnSp>
      <p:sp>
        <p:nvSpPr>
          <p:cNvPr id="113" name="Google Shape;113;p2"/>
          <p:cNvSpPr txBox="1"/>
          <p:nvPr/>
        </p:nvSpPr>
        <p:spPr>
          <a:xfrm>
            <a:off x="4757637" y="6067336"/>
            <a:ext cx="2172475"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i="1" dirty="0" err="1">
                <a:solidFill>
                  <a:schemeClr val="dk1"/>
                </a:solidFill>
                <a:latin typeface="Century Schoolbook"/>
                <a:ea typeface="Century Schoolbook"/>
                <a:cs typeface="Century Schoolbook"/>
                <a:sym typeface="Century Schoolbook"/>
              </a:rPr>
              <a:t>Population</a:t>
            </a:r>
            <a:r>
              <a:rPr lang="ru-RU" i="1" dirty="0">
                <a:solidFill>
                  <a:schemeClr val="dk1"/>
                </a:solidFill>
                <a:latin typeface="Century Schoolbook"/>
                <a:ea typeface="Century Schoolbook"/>
                <a:cs typeface="Century Schoolbook"/>
                <a:sym typeface="Century Schoolbook"/>
              </a:rPr>
              <a:t> </a:t>
            </a:r>
            <a:r>
              <a:rPr lang="ru-RU" i="1" dirty="0" err="1">
                <a:solidFill>
                  <a:schemeClr val="dk1"/>
                </a:solidFill>
                <a:latin typeface="Century Schoolbook"/>
                <a:ea typeface="Century Schoolbook"/>
                <a:cs typeface="Century Schoolbook"/>
                <a:sym typeface="Century Schoolbook"/>
              </a:rPr>
              <a:t>of</a:t>
            </a:r>
            <a:r>
              <a:rPr lang="ru-RU" i="1" dirty="0">
                <a:solidFill>
                  <a:schemeClr val="dk1"/>
                </a:solidFill>
                <a:latin typeface="Century Schoolbook"/>
                <a:ea typeface="Century Schoolbook"/>
                <a:cs typeface="Century Schoolbook"/>
                <a:sym typeface="Century Schoolbook"/>
              </a:rPr>
              <a:t> </a:t>
            </a:r>
            <a:r>
              <a:rPr lang="ru-RU" i="1" dirty="0" err="1">
                <a:solidFill>
                  <a:schemeClr val="dk1"/>
                </a:solidFill>
                <a:latin typeface="Century Schoolbook"/>
                <a:ea typeface="Century Schoolbook"/>
                <a:cs typeface="Century Schoolbook"/>
                <a:sym typeface="Century Schoolbook"/>
              </a:rPr>
              <a:t>Russia</a:t>
            </a:r>
            <a:endParaRPr i="1" dirty="0">
              <a:solidFill>
                <a:schemeClr val="dk1"/>
              </a:solidFill>
              <a:latin typeface="Century Schoolbook"/>
              <a:ea typeface="Century Schoolbook"/>
              <a:cs typeface="Century Schoolbook"/>
              <a:sym typeface="Century Schoolbook"/>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3"/>
          <p:cNvSpPr txBox="1"/>
          <p:nvPr/>
        </p:nvSpPr>
        <p:spPr>
          <a:xfrm>
            <a:off x="901700" y="451200"/>
            <a:ext cx="8274000" cy="538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900" b="1" dirty="0" err="1">
                <a:solidFill>
                  <a:schemeClr val="dk1"/>
                </a:solidFill>
                <a:latin typeface="Century Schoolbook"/>
                <a:ea typeface="Century Schoolbook"/>
                <a:cs typeface="Century Schoolbook"/>
                <a:sym typeface="Century Schoolbook"/>
              </a:rPr>
              <a:t>Interview</a:t>
            </a:r>
            <a:endParaRPr sz="2900" b="1" dirty="0">
              <a:solidFill>
                <a:schemeClr val="dk1"/>
              </a:solidFill>
              <a:latin typeface="Century Schoolbook"/>
              <a:ea typeface="Century Schoolbook"/>
              <a:cs typeface="Century Schoolbook"/>
              <a:sym typeface="Century Schoolbook"/>
            </a:endParaRPr>
          </a:p>
        </p:txBody>
      </p:sp>
      <p:sp>
        <p:nvSpPr>
          <p:cNvPr id="119" name="Google Shape;119;p3"/>
          <p:cNvSpPr txBox="1"/>
          <p:nvPr/>
        </p:nvSpPr>
        <p:spPr>
          <a:xfrm>
            <a:off x="901700" y="1170000"/>
            <a:ext cx="98832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RU" sz="1800" dirty="0" err="1">
                <a:latin typeface="Century Schoolbook"/>
                <a:ea typeface="Century Schoolbook"/>
                <a:cs typeface="Century Schoolbook"/>
                <a:sym typeface="Century Schoolbook"/>
              </a:rPr>
              <a:t>To</a:t>
            </a:r>
            <a:r>
              <a:rPr lang="ru-RU" sz="1800" dirty="0">
                <a:latin typeface="Century Schoolbook"/>
                <a:ea typeface="Century Schoolbook"/>
                <a:cs typeface="Century Schoolbook"/>
                <a:sym typeface="Century Schoolbook"/>
              </a:rPr>
              <a:t> </a:t>
            </a:r>
            <a:r>
              <a:rPr lang="ru-RU" sz="1800" dirty="0" err="1">
                <a:latin typeface="Century Schoolbook"/>
                <a:ea typeface="Century Schoolbook"/>
                <a:cs typeface="Century Schoolbook"/>
                <a:sym typeface="Century Schoolbook"/>
              </a:rPr>
              <a:t>come</a:t>
            </a:r>
            <a:r>
              <a:rPr lang="ru-RU" sz="1800" dirty="0">
                <a:latin typeface="Century Schoolbook"/>
                <a:ea typeface="Century Schoolbook"/>
                <a:cs typeface="Century Schoolbook"/>
                <a:sym typeface="Century Schoolbook"/>
              </a:rPr>
              <a:t> </a:t>
            </a:r>
            <a:r>
              <a:rPr lang="ru-RU" sz="1800" dirty="0" err="1">
                <a:latin typeface="Century Schoolbook"/>
                <a:ea typeface="Century Schoolbook"/>
                <a:cs typeface="Century Schoolbook"/>
                <a:sym typeface="Century Schoolbook"/>
              </a:rPr>
              <a:t>to</a:t>
            </a:r>
            <a:r>
              <a:rPr lang="ru-RU" sz="1800" dirty="0">
                <a:latin typeface="Century Schoolbook"/>
                <a:ea typeface="Century Schoolbook"/>
                <a:cs typeface="Century Schoolbook"/>
                <a:sym typeface="Century Schoolbook"/>
              </a:rPr>
              <a:t> a </a:t>
            </a:r>
            <a:r>
              <a:rPr lang="ru-RU" sz="1800" dirty="0" err="1">
                <a:latin typeface="Century Schoolbook"/>
                <a:ea typeface="Century Schoolbook"/>
                <a:cs typeface="Century Schoolbook"/>
                <a:sym typeface="Century Schoolbook"/>
              </a:rPr>
              <a:t>better</a:t>
            </a:r>
            <a:r>
              <a:rPr lang="ru-RU" sz="1800" dirty="0">
                <a:latin typeface="Century Schoolbook"/>
                <a:ea typeface="Century Schoolbook"/>
                <a:cs typeface="Century Schoolbook"/>
                <a:sym typeface="Century Schoolbook"/>
              </a:rPr>
              <a:t> </a:t>
            </a:r>
            <a:r>
              <a:rPr lang="ru-RU" sz="1800" dirty="0" err="1">
                <a:latin typeface="Century Schoolbook"/>
                <a:ea typeface="Century Schoolbook"/>
                <a:cs typeface="Century Schoolbook"/>
                <a:sym typeface="Century Schoolbook"/>
              </a:rPr>
              <a:t>understanding</a:t>
            </a:r>
            <a:r>
              <a:rPr lang="ru-RU" sz="1800" dirty="0">
                <a:latin typeface="Century Schoolbook"/>
                <a:ea typeface="Century Schoolbook"/>
                <a:cs typeface="Century Schoolbook"/>
                <a:sym typeface="Century Schoolbook"/>
              </a:rPr>
              <a:t> </a:t>
            </a:r>
            <a:r>
              <a:rPr lang="ru-RU" sz="1800" dirty="0" err="1">
                <a:latin typeface="Century Schoolbook"/>
                <a:ea typeface="Century Schoolbook"/>
                <a:cs typeface="Century Schoolbook"/>
                <a:sym typeface="Century Schoolbook"/>
              </a:rPr>
              <a:t>of</a:t>
            </a:r>
            <a:r>
              <a:rPr lang="ru-RU" sz="1800" dirty="0">
                <a:latin typeface="Century Schoolbook"/>
                <a:ea typeface="Century Schoolbook"/>
                <a:cs typeface="Century Schoolbook"/>
                <a:sym typeface="Century Schoolbook"/>
              </a:rPr>
              <a:t> </a:t>
            </a:r>
            <a:r>
              <a:rPr lang="ru-RU" sz="1800" dirty="0" err="1">
                <a:latin typeface="Century Schoolbook"/>
                <a:ea typeface="Century Schoolbook"/>
                <a:cs typeface="Century Schoolbook"/>
                <a:sym typeface="Century Schoolbook"/>
              </a:rPr>
              <a:t>our</a:t>
            </a:r>
            <a:r>
              <a:rPr lang="ru-RU" sz="1800" dirty="0">
                <a:latin typeface="Century Schoolbook"/>
                <a:ea typeface="Century Schoolbook"/>
                <a:cs typeface="Century Schoolbook"/>
                <a:sym typeface="Century Schoolbook"/>
              </a:rPr>
              <a:t> </a:t>
            </a:r>
            <a:r>
              <a:rPr lang="ru-RU" sz="1800" dirty="0" err="1">
                <a:latin typeface="Century Schoolbook"/>
                <a:ea typeface="Century Schoolbook"/>
                <a:cs typeface="Century Schoolbook"/>
                <a:sym typeface="Century Schoolbook"/>
              </a:rPr>
              <a:t>target</a:t>
            </a:r>
            <a:r>
              <a:rPr lang="ru-RU" sz="1800" dirty="0">
                <a:latin typeface="Century Schoolbook"/>
                <a:ea typeface="Century Schoolbook"/>
                <a:cs typeface="Century Schoolbook"/>
                <a:sym typeface="Century Schoolbook"/>
              </a:rPr>
              <a:t> </a:t>
            </a:r>
            <a:r>
              <a:rPr lang="ru-RU" sz="1800" dirty="0" err="1">
                <a:latin typeface="Century Schoolbook"/>
                <a:ea typeface="Century Schoolbook"/>
                <a:cs typeface="Century Schoolbook"/>
                <a:sym typeface="Century Schoolbook"/>
              </a:rPr>
              <a:t>group</a:t>
            </a:r>
            <a:r>
              <a:rPr lang="ru-RU" sz="1800" dirty="0">
                <a:latin typeface="Century Schoolbook"/>
                <a:ea typeface="Century Schoolbook"/>
                <a:cs typeface="Century Schoolbook"/>
                <a:sym typeface="Century Schoolbook"/>
              </a:rPr>
              <a:t> </a:t>
            </a:r>
            <a:r>
              <a:rPr lang="ru-RU" sz="1800" dirty="0" err="1">
                <a:latin typeface="Century Schoolbook"/>
                <a:ea typeface="Century Schoolbook"/>
                <a:cs typeface="Century Schoolbook"/>
                <a:sym typeface="Century Schoolbook"/>
              </a:rPr>
              <a:t>we</a:t>
            </a:r>
            <a:r>
              <a:rPr lang="ru-RU" sz="1800" dirty="0">
                <a:latin typeface="Century Schoolbook"/>
                <a:ea typeface="Century Schoolbook"/>
                <a:cs typeface="Century Schoolbook"/>
                <a:sym typeface="Century Schoolbook"/>
              </a:rPr>
              <a:t> </a:t>
            </a:r>
            <a:r>
              <a:rPr lang="ru-RU" sz="1800" dirty="0" err="1">
                <a:latin typeface="Century Schoolbook"/>
                <a:ea typeface="Century Schoolbook"/>
                <a:cs typeface="Century Schoolbook"/>
                <a:sym typeface="Century Schoolbook"/>
              </a:rPr>
              <a:t>had</a:t>
            </a:r>
            <a:r>
              <a:rPr lang="ru-RU" sz="1800" dirty="0">
                <a:latin typeface="Century Schoolbook"/>
                <a:ea typeface="Century Schoolbook"/>
                <a:cs typeface="Century Schoolbook"/>
                <a:sym typeface="Century Schoolbook"/>
              </a:rPr>
              <a:t> a </a:t>
            </a:r>
            <a:r>
              <a:rPr lang="ru-RU" sz="1800" dirty="0" err="1">
                <a:latin typeface="Century Schoolbook"/>
                <a:ea typeface="Century Schoolbook"/>
                <a:cs typeface="Century Schoolbook"/>
                <a:sym typeface="Century Schoolbook"/>
              </a:rPr>
              <a:t>little</a:t>
            </a:r>
            <a:r>
              <a:rPr lang="ru-RU" sz="1800" dirty="0">
                <a:latin typeface="Century Schoolbook"/>
                <a:ea typeface="Century Schoolbook"/>
                <a:cs typeface="Century Schoolbook"/>
                <a:sym typeface="Century Schoolbook"/>
              </a:rPr>
              <a:t> </a:t>
            </a:r>
            <a:r>
              <a:rPr lang="ru-RU" sz="1800" dirty="0" err="1">
                <a:latin typeface="Century Schoolbook"/>
                <a:ea typeface="Century Schoolbook"/>
                <a:cs typeface="Century Schoolbook"/>
                <a:sym typeface="Century Schoolbook"/>
              </a:rPr>
              <a:t>interview</a:t>
            </a:r>
            <a:r>
              <a:rPr lang="ru-RU" sz="1800" dirty="0">
                <a:latin typeface="Century Schoolbook"/>
                <a:ea typeface="Century Schoolbook"/>
                <a:cs typeface="Century Schoolbook"/>
                <a:sym typeface="Century Schoolbook"/>
              </a:rPr>
              <a:t> </a:t>
            </a:r>
            <a:r>
              <a:rPr lang="ru-RU" sz="1800" dirty="0" err="1">
                <a:latin typeface="Century Schoolbook"/>
                <a:ea typeface="Century Schoolbook"/>
                <a:cs typeface="Century Schoolbook"/>
                <a:sym typeface="Century Schoolbook"/>
              </a:rPr>
              <a:t>with</a:t>
            </a:r>
            <a:r>
              <a:rPr lang="ru-RU" sz="1800" dirty="0">
                <a:latin typeface="Century Schoolbook"/>
                <a:ea typeface="Century Schoolbook"/>
                <a:cs typeface="Century Schoolbook"/>
                <a:sym typeface="Century Schoolbook"/>
              </a:rPr>
              <a:t> </a:t>
            </a:r>
            <a:r>
              <a:rPr lang="ru-RU" sz="1800" dirty="0" err="1">
                <a:latin typeface="Century Schoolbook"/>
                <a:ea typeface="Century Schoolbook"/>
                <a:cs typeface="Century Schoolbook"/>
                <a:sym typeface="Century Schoolbook"/>
              </a:rPr>
              <a:t>them</a:t>
            </a:r>
            <a:r>
              <a:rPr lang="ru-RU" sz="1800" dirty="0">
                <a:latin typeface="Century Schoolbook"/>
                <a:ea typeface="Century Schoolbook"/>
                <a:cs typeface="Century Schoolbook"/>
                <a:sym typeface="Century Schoolbook"/>
              </a:rPr>
              <a:t>. </a:t>
            </a:r>
            <a:r>
              <a:rPr lang="ru-RU" sz="1800" dirty="0" err="1">
                <a:latin typeface="Century Schoolbook"/>
                <a:ea typeface="Century Schoolbook"/>
                <a:cs typeface="Century Schoolbook"/>
                <a:sym typeface="Century Schoolbook"/>
              </a:rPr>
              <a:t>Discussed</a:t>
            </a:r>
            <a:r>
              <a:rPr lang="ru-RU" sz="1800" dirty="0">
                <a:latin typeface="Century Schoolbook"/>
                <a:ea typeface="Century Schoolbook"/>
                <a:cs typeface="Century Schoolbook"/>
                <a:sym typeface="Century Schoolbook"/>
              </a:rPr>
              <a:t> </a:t>
            </a:r>
            <a:r>
              <a:rPr lang="ru-RU" sz="1800" dirty="0" err="1">
                <a:latin typeface="Century Schoolbook"/>
                <a:ea typeface="Century Schoolbook"/>
                <a:cs typeface="Century Schoolbook"/>
                <a:sym typeface="Century Schoolbook"/>
              </a:rPr>
              <a:t>themes</a:t>
            </a:r>
            <a:r>
              <a:rPr lang="ru-RU" sz="1800" dirty="0">
                <a:latin typeface="Century Schoolbook"/>
                <a:ea typeface="Century Schoolbook"/>
                <a:cs typeface="Century Schoolbook"/>
                <a:sym typeface="Century Schoolbook"/>
              </a:rPr>
              <a:t> </a:t>
            </a:r>
            <a:r>
              <a:rPr lang="ru-RU" sz="1800" dirty="0" err="1">
                <a:latin typeface="Century Schoolbook"/>
                <a:ea typeface="Century Schoolbook"/>
                <a:cs typeface="Century Schoolbook"/>
                <a:sym typeface="Century Schoolbook"/>
              </a:rPr>
              <a:t>bring</a:t>
            </a:r>
            <a:r>
              <a:rPr lang="ru-RU" sz="1800" dirty="0">
                <a:latin typeface="Century Schoolbook"/>
                <a:ea typeface="Century Schoolbook"/>
                <a:cs typeface="Century Schoolbook"/>
                <a:sym typeface="Century Schoolbook"/>
              </a:rPr>
              <a:t> </a:t>
            </a:r>
            <a:r>
              <a:rPr lang="ru-RU" sz="1800" dirty="0" err="1">
                <a:latin typeface="Century Schoolbook"/>
                <a:ea typeface="Century Schoolbook"/>
                <a:cs typeface="Century Schoolbook"/>
                <a:sym typeface="Century Schoolbook"/>
              </a:rPr>
              <a:t>us</a:t>
            </a:r>
            <a:r>
              <a:rPr lang="ru-RU" sz="1800" dirty="0">
                <a:latin typeface="Century Schoolbook"/>
                <a:ea typeface="Century Schoolbook"/>
                <a:cs typeface="Century Schoolbook"/>
                <a:sym typeface="Century Schoolbook"/>
              </a:rPr>
              <a:t> </a:t>
            </a:r>
            <a:r>
              <a:rPr lang="ru-RU" sz="1800" dirty="0" err="1">
                <a:latin typeface="Century Schoolbook"/>
                <a:ea typeface="Century Schoolbook"/>
                <a:cs typeface="Century Schoolbook"/>
                <a:sym typeface="Century Schoolbook"/>
              </a:rPr>
              <a:t>to</a:t>
            </a:r>
            <a:r>
              <a:rPr lang="ru-RU" sz="1800" dirty="0">
                <a:latin typeface="Century Schoolbook"/>
                <a:ea typeface="Century Schoolbook"/>
                <a:cs typeface="Century Schoolbook"/>
                <a:sym typeface="Century Schoolbook"/>
              </a:rPr>
              <a:t> </a:t>
            </a:r>
            <a:r>
              <a:rPr lang="ru-RU" sz="1800" dirty="0" err="1">
                <a:latin typeface="Century Schoolbook"/>
                <a:ea typeface="Century Schoolbook"/>
                <a:cs typeface="Century Schoolbook"/>
                <a:sym typeface="Century Schoolbook"/>
              </a:rPr>
              <a:t>general</a:t>
            </a:r>
            <a:r>
              <a:rPr lang="ru-RU" sz="1800" dirty="0">
                <a:latin typeface="Century Schoolbook"/>
                <a:ea typeface="Century Schoolbook"/>
                <a:cs typeface="Century Schoolbook"/>
                <a:sym typeface="Century Schoolbook"/>
              </a:rPr>
              <a:t> </a:t>
            </a:r>
            <a:r>
              <a:rPr lang="ru-RU" sz="1800" dirty="0" err="1">
                <a:latin typeface="Century Schoolbook"/>
                <a:ea typeface="Century Schoolbook"/>
                <a:cs typeface="Century Schoolbook"/>
                <a:sym typeface="Century Schoolbook"/>
              </a:rPr>
              <a:t>understanding</a:t>
            </a:r>
            <a:r>
              <a:rPr lang="ru-RU" sz="1800" dirty="0">
                <a:latin typeface="Century Schoolbook"/>
                <a:ea typeface="Century Schoolbook"/>
                <a:cs typeface="Century Schoolbook"/>
                <a:sym typeface="Century Schoolbook"/>
              </a:rPr>
              <a:t> </a:t>
            </a:r>
            <a:r>
              <a:rPr lang="ru-RU" sz="1800" dirty="0" err="1">
                <a:latin typeface="Century Schoolbook"/>
                <a:ea typeface="Century Schoolbook"/>
                <a:cs typeface="Century Schoolbook"/>
                <a:sym typeface="Century Schoolbook"/>
              </a:rPr>
              <a:t>of</a:t>
            </a:r>
            <a:r>
              <a:rPr lang="ru-RU" sz="1800" dirty="0">
                <a:latin typeface="Century Schoolbook"/>
                <a:ea typeface="Century Schoolbook"/>
                <a:cs typeface="Century Schoolbook"/>
                <a:sym typeface="Century Schoolbook"/>
              </a:rPr>
              <a:t> </a:t>
            </a:r>
            <a:r>
              <a:rPr lang="ru-RU" sz="1800" dirty="0" err="1">
                <a:latin typeface="Century Schoolbook"/>
                <a:ea typeface="Century Schoolbook"/>
                <a:cs typeface="Century Schoolbook"/>
                <a:sym typeface="Century Schoolbook"/>
              </a:rPr>
              <a:t>happiness</a:t>
            </a:r>
            <a:r>
              <a:rPr lang="ru-RU" sz="1800" dirty="0">
                <a:latin typeface="Century Schoolbook"/>
                <a:ea typeface="Century Schoolbook"/>
                <a:cs typeface="Century Schoolbook"/>
                <a:sym typeface="Century Schoolbook"/>
              </a:rPr>
              <a:t> </a:t>
            </a:r>
            <a:r>
              <a:rPr lang="ru-RU" sz="1800" dirty="0" err="1">
                <a:latin typeface="Century Schoolbook"/>
                <a:ea typeface="Century Schoolbook"/>
                <a:cs typeface="Century Schoolbook"/>
                <a:sym typeface="Century Schoolbook"/>
              </a:rPr>
              <a:t>for</a:t>
            </a:r>
            <a:r>
              <a:rPr lang="ru-RU" sz="1800" dirty="0">
                <a:latin typeface="Century Schoolbook"/>
                <a:ea typeface="Century Schoolbook"/>
                <a:cs typeface="Century Schoolbook"/>
                <a:sym typeface="Century Schoolbook"/>
              </a:rPr>
              <a:t> </a:t>
            </a:r>
            <a:r>
              <a:rPr lang="ru-RU" sz="1800" dirty="0" err="1">
                <a:latin typeface="Century Schoolbook"/>
                <a:ea typeface="Century Schoolbook"/>
                <a:cs typeface="Century Schoolbook"/>
                <a:sym typeface="Century Schoolbook"/>
              </a:rPr>
              <a:t>adults</a:t>
            </a:r>
            <a:r>
              <a:rPr lang="ru-RU" sz="1800" dirty="0">
                <a:latin typeface="Century Schoolbook"/>
                <a:ea typeface="Century Schoolbook"/>
                <a:cs typeface="Century Schoolbook"/>
                <a:sym typeface="Century Schoolbook"/>
              </a:rPr>
              <a:t>. </a:t>
            </a:r>
            <a:endParaRPr sz="1800" dirty="0">
              <a:latin typeface="Century Schoolbook"/>
              <a:ea typeface="Century Schoolbook"/>
              <a:cs typeface="Century Schoolbook"/>
              <a:sym typeface="Century Schoolbook"/>
            </a:endParaRPr>
          </a:p>
        </p:txBody>
      </p:sp>
      <p:grpSp>
        <p:nvGrpSpPr>
          <p:cNvPr id="120" name="Google Shape;120;p3"/>
          <p:cNvGrpSpPr/>
          <p:nvPr/>
        </p:nvGrpSpPr>
        <p:grpSpPr>
          <a:xfrm>
            <a:off x="901700" y="2460000"/>
            <a:ext cx="9883200" cy="3478036"/>
            <a:chOff x="901700" y="2088900"/>
            <a:chExt cx="9883200" cy="3478036"/>
          </a:xfrm>
        </p:grpSpPr>
        <p:sp>
          <p:nvSpPr>
            <p:cNvPr id="121" name="Google Shape;121;p3"/>
            <p:cNvSpPr txBox="1"/>
            <p:nvPr/>
          </p:nvSpPr>
          <p:spPr>
            <a:xfrm>
              <a:off x="901700" y="2627700"/>
              <a:ext cx="4941600" cy="2939236"/>
            </a:xfrm>
            <a:prstGeom prst="rect">
              <a:avLst/>
            </a:prstGeom>
            <a:noFill/>
            <a:ln>
              <a:noFill/>
            </a:ln>
          </p:spPr>
          <p:txBody>
            <a:bodyPr spcFirstLastPara="1" wrap="square" lIns="91425" tIns="91425" rIns="91425" bIns="91425" anchor="t" anchorCtr="0">
              <a:spAutoFit/>
            </a:bodyPr>
            <a:lstStyle/>
            <a:p>
              <a:pPr marL="0" lvl="0" indent="0" algn="l" rtl="0">
                <a:spcBef>
                  <a:spcPts val="600"/>
                </a:spcBef>
                <a:spcAft>
                  <a:spcPts val="0"/>
                </a:spcAft>
                <a:buNone/>
              </a:pPr>
              <a:r>
                <a:rPr lang="ru-RU" sz="1600" b="1" dirty="0" err="1">
                  <a:solidFill>
                    <a:schemeClr val="dk1"/>
                  </a:solidFill>
                  <a:highlight>
                    <a:srgbClr val="FFFFFF"/>
                  </a:highlight>
                  <a:latin typeface="Century Schoolbook"/>
                  <a:ea typeface="Century Schoolbook"/>
                  <a:cs typeface="Century Schoolbook"/>
                  <a:sym typeface="Century Schoolbook"/>
                </a:rPr>
                <a:t>What</a:t>
              </a:r>
              <a:r>
                <a:rPr lang="ru-RU" sz="1600" b="1" dirty="0">
                  <a:solidFill>
                    <a:schemeClr val="dk1"/>
                  </a:solidFill>
                  <a:highlight>
                    <a:srgbClr val="FFFFFF"/>
                  </a:highlight>
                  <a:latin typeface="Century Schoolbook"/>
                  <a:ea typeface="Century Schoolbook"/>
                  <a:cs typeface="Century Schoolbook"/>
                  <a:sym typeface="Century Schoolbook"/>
                </a:rPr>
                <a:t> </a:t>
              </a:r>
              <a:r>
                <a:rPr lang="ru-RU" sz="1600" b="1" dirty="0" err="1">
                  <a:solidFill>
                    <a:schemeClr val="dk1"/>
                  </a:solidFill>
                  <a:highlight>
                    <a:srgbClr val="FFFFFF"/>
                  </a:highlight>
                  <a:latin typeface="Century Schoolbook"/>
                  <a:ea typeface="Century Schoolbook"/>
                  <a:cs typeface="Century Schoolbook"/>
                  <a:sym typeface="Century Schoolbook"/>
                </a:rPr>
                <a:t>is</a:t>
              </a:r>
              <a:r>
                <a:rPr lang="ru-RU" sz="1600" b="1" dirty="0">
                  <a:solidFill>
                    <a:schemeClr val="dk1"/>
                  </a:solidFill>
                  <a:highlight>
                    <a:srgbClr val="FFFFFF"/>
                  </a:highlight>
                  <a:latin typeface="Century Schoolbook"/>
                  <a:ea typeface="Century Schoolbook"/>
                  <a:cs typeface="Century Schoolbook"/>
                  <a:sym typeface="Century Schoolbook"/>
                </a:rPr>
                <a:t> </a:t>
              </a:r>
              <a:r>
                <a:rPr lang="ru-RU" sz="1600" b="1" dirty="0" err="1">
                  <a:solidFill>
                    <a:schemeClr val="dk1"/>
                  </a:solidFill>
                  <a:highlight>
                    <a:srgbClr val="FFFFFF"/>
                  </a:highlight>
                  <a:latin typeface="Century Schoolbook"/>
                  <a:ea typeface="Century Schoolbook"/>
                  <a:cs typeface="Century Schoolbook"/>
                  <a:sym typeface="Century Schoolbook"/>
                </a:rPr>
                <a:t>your</a:t>
              </a:r>
              <a:r>
                <a:rPr lang="ru-RU" sz="1600" b="1" dirty="0">
                  <a:solidFill>
                    <a:schemeClr val="dk1"/>
                  </a:solidFill>
                  <a:highlight>
                    <a:srgbClr val="FFFFFF"/>
                  </a:highlight>
                  <a:latin typeface="Century Schoolbook"/>
                  <a:ea typeface="Century Schoolbook"/>
                  <a:cs typeface="Century Schoolbook"/>
                  <a:sym typeface="Century Schoolbook"/>
                </a:rPr>
                <a:t> </a:t>
              </a:r>
              <a:r>
                <a:rPr lang="ru-RU" sz="1600" b="1" dirty="0" err="1">
                  <a:solidFill>
                    <a:schemeClr val="dk1"/>
                  </a:solidFill>
                  <a:highlight>
                    <a:srgbClr val="FFFFFF"/>
                  </a:highlight>
                  <a:latin typeface="Century Schoolbook"/>
                  <a:ea typeface="Century Schoolbook"/>
                  <a:cs typeface="Century Schoolbook"/>
                  <a:sym typeface="Century Schoolbook"/>
                </a:rPr>
                <a:t>understanding</a:t>
              </a:r>
              <a:r>
                <a:rPr lang="ru-RU" sz="1600" b="1" dirty="0">
                  <a:solidFill>
                    <a:schemeClr val="dk1"/>
                  </a:solidFill>
                  <a:highlight>
                    <a:srgbClr val="FFFFFF"/>
                  </a:highlight>
                  <a:latin typeface="Century Schoolbook"/>
                  <a:ea typeface="Century Schoolbook"/>
                  <a:cs typeface="Century Schoolbook"/>
                  <a:sym typeface="Century Schoolbook"/>
                </a:rPr>
                <a:t> </a:t>
              </a:r>
              <a:r>
                <a:rPr lang="ru-RU" sz="1600" b="1" dirty="0" err="1">
                  <a:solidFill>
                    <a:schemeClr val="dk1"/>
                  </a:solidFill>
                  <a:highlight>
                    <a:srgbClr val="FFFFFF"/>
                  </a:highlight>
                  <a:latin typeface="Century Schoolbook"/>
                  <a:ea typeface="Century Schoolbook"/>
                  <a:cs typeface="Century Schoolbook"/>
                  <a:sym typeface="Century Schoolbook"/>
                </a:rPr>
                <a:t>of</a:t>
              </a:r>
              <a:r>
                <a:rPr lang="ru-RU" sz="1600" b="1" dirty="0">
                  <a:solidFill>
                    <a:schemeClr val="dk1"/>
                  </a:solidFill>
                  <a:highlight>
                    <a:srgbClr val="FFFFFF"/>
                  </a:highlight>
                  <a:latin typeface="Century Schoolbook"/>
                  <a:ea typeface="Century Schoolbook"/>
                  <a:cs typeface="Century Schoolbook"/>
                  <a:sym typeface="Century Schoolbook"/>
                </a:rPr>
                <a:t> </a:t>
              </a:r>
              <a:r>
                <a:rPr lang="ru-RU" sz="1600" b="1" dirty="0" err="1">
                  <a:solidFill>
                    <a:schemeClr val="dk1"/>
                  </a:solidFill>
                  <a:highlight>
                    <a:srgbClr val="FFFFFF"/>
                  </a:highlight>
                  <a:latin typeface="Century Schoolbook"/>
                  <a:ea typeface="Century Schoolbook"/>
                  <a:cs typeface="Century Schoolbook"/>
                  <a:sym typeface="Century Schoolbook"/>
                </a:rPr>
                <a:t>happiness</a:t>
              </a:r>
              <a:r>
                <a:rPr lang="ru-RU" sz="1600" b="1" dirty="0">
                  <a:solidFill>
                    <a:schemeClr val="dk1"/>
                  </a:solidFill>
                  <a:highlight>
                    <a:srgbClr val="FFFFFF"/>
                  </a:highlight>
                  <a:latin typeface="Century Schoolbook"/>
                  <a:ea typeface="Century Schoolbook"/>
                  <a:cs typeface="Century Schoolbook"/>
                  <a:sym typeface="Century Schoolbook"/>
                </a:rPr>
                <a:t>?</a:t>
              </a:r>
              <a:endParaRPr sz="1600" b="1" dirty="0">
                <a:solidFill>
                  <a:schemeClr val="dk1"/>
                </a:solidFill>
                <a:highlight>
                  <a:srgbClr val="FFFFFF"/>
                </a:highlight>
                <a:latin typeface="Century Schoolbook"/>
                <a:ea typeface="Century Schoolbook"/>
                <a:cs typeface="Century Schoolbook"/>
                <a:sym typeface="Century Schoolbook"/>
              </a:endParaRPr>
            </a:p>
            <a:p>
              <a:pPr marL="645750" indent="-285750">
                <a:spcBef>
                  <a:spcPts val="600"/>
                </a:spcBef>
                <a:buBlip>
                  <a:blip r:embed="rId3"/>
                </a:buBlip>
              </a:pPr>
              <a:r>
                <a:rPr lang="en-US" sz="1600" i="1" dirty="0">
                  <a:solidFill>
                    <a:schemeClr val="dk1"/>
                  </a:solidFill>
                  <a:highlight>
                    <a:srgbClr val="FFFFFF"/>
                  </a:highlight>
                  <a:latin typeface="Century Schoolbook"/>
                  <a:ea typeface="Century Schoolbook"/>
                  <a:cs typeface="Century Schoolbook"/>
                  <a:sym typeface="Century Schoolbook"/>
                </a:rPr>
                <a:t>T</a:t>
              </a:r>
              <a:r>
                <a:rPr lang="ru-RU" sz="1600" i="1" dirty="0" err="1">
                  <a:solidFill>
                    <a:schemeClr val="dk1"/>
                  </a:solidFill>
                  <a:highlight>
                    <a:srgbClr val="FFFFFF"/>
                  </a:highlight>
                  <a:latin typeface="Century Schoolbook"/>
                  <a:ea typeface="Century Schoolbook"/>
                  <a:cs typeface="Century Schoolbook"/>
                  <a:sym typeface="Century Schoolbook"/>
                </a:rPr>
                <a:t>his</a:t>
              </a:r>
              <a:r>
                <a:rPr lang="ru-RU" sz="1600" i="1" dirty="0">
                  <a:solidFill>
                    <a:schemeClr val="dk1"/>
                  </a:solidFill>
                  <a:highlight>
                    <a:srgbClr val="FFFFFF"/>
                  </a:highlight>
                  <a:latin typeface="Century Schoolbook"/>
                  <a:ea typeface="Century Schoolbook"/>
                  <a:cs typeface="Century Schoolbook"/>
                  <a:sym typeface="Century Schoolbook"/>
                </a:rPr>
                <a:t> </a:t>
              </a:r>
              <a:r>
                <a:rPr lang="ru-RU" sz="1600" i="1" dirty="0" err="1">
                  <a:solidFill>
                    <a:schemeClr val="dk1"/>
                  </a:solidFill>
                  <a:highlight>
                    <a:srgbClr val="FFFFFF"/>
                  </a:highlight>
                  <a:latin typeface="Century Schoolbook"/>
                  <a:ea typeface="Century Schoolbook"/>
                  <a:cs typeface="Century Schoolbook"/>
                  <a:sym typeface="Century Schoolbook"/>
                </a:rPr>
                <a:t>is</a:t>
              </a:r>
              <a:r>
                <a:rPr lang="ru-RU" sz="1600" i="1" dirty="0">
                  <a:solidFill>
                    <a:schemeClr val="dk1"/>
                  </a:solidFill>
                  <a:highlight>
                    <a:srgbClr val="FFFFFF"/>
                  </a:highlight>
                  <a:latin typeface="Century Schoolbook"/>
                  <a:ea typeface="Century Schoolbook"/>
                  <a:cs typeface="Century Schoolbook"/>
                  <a:sym typeface="Century Schoolbook"/>
                </a:rPr>
                <a:t> </a:t>
              </a:r>
              <a:r>
                <a:rPr lang="ru-RU" sz="1600" i="1" dirty="0" err="1">
                  <a:solidFill>
                    <a:schemeClr val="dk1"/>
                  </a:solidFill>
                  <a:highlight>
                    <a:srgbClr val="FFFFFF"/>
                  </a:highlight>
                  <a:latin typeface="Century Schoolbook"/>
                  <a:ea typeface="Century Schoolbook"/>
                  <a:cs typeface="Century Schoolbook"/>
                  <a:sym typeface="Century Schoolbook"/>
                </a:rPr>
                <a:t>when</a:t>
              </a:r>
              <a:r>
                <a:rPr lang="ru-RU" sz="1600" i="1" dirty="0">
                  <a:solidFill>
                    <a:schemeClr val="dk1"/>
                  </a:solidFill>
                  <a:highlight>
                    <a:srgbClr val="FFFFFF"/>
                  </a:highlight>
                  <a:latin typeface="Century Schoolbook"/>
                  <a:ea typeface="Century Schoolbook"/>
                  <a:cs typeface="Century Schoolbook"/>
                  <a:sym typeface="Century Schoolbook"/>
                </a:rPr>
                <a:t> </a:t>
              </a:r>
              <a:r>
                <a:rPr lang="ru-RU" sz="1600" i="1" dirty="0" err="1">
                  <a:solidFill>
                    <a:schemeClr val="dk1"/>
                  </a:solidFill>
                  <a:highlight>
                    <a:srgbClr val="FFFFFF"/>
                  </a:highlight>
                  <a:latin typeface="Century Schoolbook"/>
                  <a:ea typeface="Century Schoolbook"/>
                  <a:cs typeface="Century Schoolbook"/>
                  <a:sym typeface="Century Schoolbook"/>
                </a:rPr>
                <a:t>you</a:t>
              </a:r>
              <a:r>
                <a:rPr lang="ru-RU" sz="1600" i="1" dirty="0">
                  <a:solidFill>
                    <a:schemeClr val="dk1"/>
                  </a:solidFill>
                  <a:highlight>
                    <a:srgbClr val="FFFFFF"/>
                  </a:highlight>
                  <a:latin typeface="Century Schoolbook"/>
                  <a:ea typeface="Century Schoolbook"/>
                  <a:cs typeface="Century Schoolbook"/>
                  <a:sym typeface="Century Schoolbook"/>
                </a:rPr>
                <a:t> </a:t>
              </a:r>
              <a:r>
                <a:rPr lang="ru-RU" sz="1600" i="1" dirty="0" err="1">
                  <a:solidFill>
                    <a:schemeClr val="dk1"/>
                  </a:solidFill>
                  <a:highlight>
                    <a:srgbClr val="FFFFFF"/>
                  </a:highlight>
                  <a:latin typeface="Century Schoolbook"/>
                  <a:ea typeface="Century Schoolbook"/>
                  <a:cs typeface="Century Schoolbook"/>
                  <a:sym typeface="Century Schoolbook"/>
                </a:rPr>
                <a:t>have</a:t>
              </a:r>
              <a:r>
                <a:rPr lang="ru-RU" sz="1600" i="1" dirty="0">
                  <a:solidFill>
                    <a:schemeClr val="dk1"/>
                  </a:solidFill>
                  <a:highlight>
                    <a:srgbClr val="FFFFFF"/>
                  </a:highlight>
                  <a:latin typeface="Century Schoolbook"/>
                  <a:ea typeface="Century Schoolbook"/>
                  <a:cs typeface="Century Schoolbook"/>
                  <a:sym typeface="Century Schoolbook"/>
                </a:rPr>
                <a:t> </a:t>
              </a:r>
              <a:r>
                <a:rPr lang="ru-RU" sz="1600" i="1" dirty="0" err="1">
                  <a:solidFill>
                    <a:schemeClr val="dk1"/>
                  </a:solidFill>
                  <a:highlight>
                    <a:srgbClr val="FFFFFF"/>
                  </a:highlight>
                  <a:latin typeface="Century Schoolbook"/>
                  <a:ea typeface="Century Schoolbook"/>
                  <a:cs typeface="Century Schoolbook"/>
                  <a:sym typeface="Century Schoolbook"/>
                </a:rPr>
                <a:t>all</a:t>
              </a:r>
              <a:r>
                <a:rPr lang="ru-RU" sz="1600" i="1" dirty="0">
                  <a:solidFill>
                    <a:schemeClr val="dk1"/>
                  </a:solidFill>
                  <a:highlight>
                    <a:srgbClr val="FFFFFF"/>
                  </a:highlight>
                  <a:latin typeface="Century Schoolbook"/>
                  <a:ea typeface="Century Schoolbook"/>
                  <a:cs typeface="Century Schoolbook"/>
                  <a:sym typeface="Century Schoolbook"/>
                </a:rPr>
                <a:t> </a:t>
              </a:r>
              <a:r>
                <a:rPr lang="ru-RU" sz="1600" i="1" dirty="0" err="1">
                  <a:solidFill>
                    <a:schemeClr val="dk1"/>
                  </a:solidFill>
                  <a:highlight>
                    <a:srgbClr val="FFFFFF"/>
                  </a:highlight>
                  <a:latin typeface="Century Schoolbook"/>
                  <a:ea typeface="Century Schoolbook"/>
                  <a:cs typeface="Century Schoolbook"/>
                  <a:sym typeface="Century Schoolbook"/>
                </a:rPr>
                <a:t>your</a:t>
              </a:r>
              <a:r>
                <a:rPr lang="ru-RU" sz="1600" i="1" dirty="0">
                  <a:solidFill>
                    <a:schemeClr val="dk1"/>
                  </a:solidFill>
                  <a:highlight>
                    <a:srgbClr val="FFFFFF"/>
                  </a:highlight>
                  <a:latin typeface="Century Schoolbook"/>
                  <a:ea typeface="Century Schoolbook"/>
                  <a:cs typeface="Century Schoolbook"/>
                  <a:sym typeface="Century Schoolbook"/>
                </a:rPr>
                <a:t> </a:t>
              </a:r>
              <a:r>
                <a:rPr lang="ru-RU" sz="1600" i="1" dirty="0" err="1">
                  <a:solidFill>
                    <a:schemeClr val="dk1"/>
                  </a:solidFill>
                  <a:highlight>
                    <a:srgbClr val="FFFFFF"/>
                  </a:highlight>
                  <a:latin typeface="Century Schoolbook"/>
                  <a:ea typeface="Century Schoolbook"/>
                  <a:cs typeface="Century Schoolbook"/>
                  <a:sym typeface="Century Schoolbook"/>
                </a:rPr>
                <a:t>relatives</a:t>
              </a:r>
              <a:r>
                <a:rPr lang="ru-RU" sz="1600" i="1" dirty="0">
                  <a:solidFill>
                    <a:schemeClr val="dk1"/>
                  </a:solidFill>
                  <a:highlight>
                    <a:srgbClr val="FFFFFF"/>
                  </a:highlight>
                  <a:latin typeface="Century Schoolbook"/>
                  <a:ea typeface="Century Schoolbook"/>
                  <a:cs typeface="Century Schoolbook"/>
                  <a:sym typeface="Century Schoolbook"/>
                </a:rPr>
                <a:t> </a:t>
              </a:r>
              <a:r>
                <a:rPr lang="ru-RU" sz="1600" i="1" dirty="0" err="1">
                  <a:solidFill>
                    <a:schemeClr val="dk1"/>
                  </a:solidFill>
                  <a:highlight>
                    <a:srgbClr val="FFFFFF"/>
                  </a:highlight>
                  <a:latin typeface="Century Schoolbook"/>
                  <a:ea typeface="Century Schoolbook"/>
                  <a:cs typeface="Century Schoolbook"/>
                  <a:sym typeface="Century Schoolbook"/>
                </a:rPr>
                <a:t>at</a:t>
              </a:r>
              <a:r>
                <a:rPr lang="ru-RU" sz="1600" i="1" dirty="0">
                  <a:solidFill>
                    <a:schemeClr val="dk1"/>
                  </a:solidFill>
                  <a:highlight>
                    <a:srgbClr val="FFFFFF"/>
                  </a:highlight>
                  <a:latin typeface="Century Schoolbook"/>
                  <a:ea typeface="Century Schoolbook"/>
                  <a:cs typeface="Century Schoolbook"/>
                  <a:sym typeface="Century Schoolbook"/>
                </a:rPr>
                <a:t> </a:t>
              </a:r>
              <a:r>
                <a:rPr lang="ru-RU" sz="1600" i="1" dirty="0" err="1">
                  <a:solidFill>
                    <a:schemeClr val="dk1"/>
                  </a:solidFill>
                  <a:highlight>
                    <a:srgbClr val="FFFFFF"/>
                  </a:highlight>
                  <a:latin typeface="Century Schoolbook"/>
                  <a:ea typeface="Century Schoolbook"/>
                  <a:cs typeface="Century Schoolbook"/>
                  <a:sym typeface="Century Schoolbook"/>
                </a:rPr>
                <a:t>home</a:t>
              </a:r>
              <a:endParaRPr lang="en-US" sz="1600" i="1" dirty="0">
                <a:solidFill>
                  <a:schemeClr val="dk1"/>
                </a:solidFill>
                <a:highlight>
                  <a:srgbClr val="FFFFFF"/>
                </a:highlight>
                <a:latin typeface="Century Schoolbook"/>
                <a:ea typeface="Century Schoolbook"/>
                <a:cs typeface="Century Schoolbook"/>
                <a:sym typeface="Century Schoolbook"/>
              </a:endParaRPr>
            </a:p>
            <a:p>
              <a:pPr marL="645750" indent="-285750">
                <a:spcBef>
                  <a:spcPts val="600"/>
                </a:spcBef>
                <a:buBlip>
                  <a:blip r:embed="rId3"/>
                </a:buBlip>
              </a:pPr>
              <a:r>
                <a:rPr lang="ru-RU" sz="1600" i="1" dirty="0" err="1">
                  <a:solidFill>
                    <a:schemeClr val="dk1"/>
                  </a:solidFill>
                  <a:highlight>
                    <a:srgbClr val="FFFFFF"/>
                  </a:highlight>
                  <a:latin typeface="Century Schoolbook"/>
                  <a:ea typeface="Century Schoolbook"/>
                  <a:cs typeface="Century Schoolbook"/>
                  <a:sym typeface="Century Schoolbook"/>
                </a:rPr>
                <a:t>Freedom</a:t>
              </a:r>
              <a:endParaRPr lang="en-US" sz="1600" i="1" dirty="0">
                <a:solidFill>
                  <a:schemeClr val="dk1"/>
                </a:solidFill>
                <a:highlight>
                  <a:srgbClr val="FFFFFF"/>
                </a:highlight>
                <a:latin typeface="Century Schoolbook"/>
                <a:ea typeface="Century Schoolbook"/>
                <a:cs typeface="Century Schoolbook"/>
                <a:sym typeface="Century Schoolbook"/>
              </a:endParaRPr>
            </a:p>
            <a:p>
              <a:pPr marL="645750" indent="-285750">
                <a:spcBef>
                  <a:spcPts val="600"/>
                </a:spcBef>
                <a:buBlip>
                  <a:blip r:embed="rId3"/>
                </a:buBlip>
              </a:pPr>
              <a:r>
                <a:rPr lang="en-US" sz="1600" i="1" dirty="0">
                  <a:solidFill>
                    <a:schemeClr val="dk1"/>
                  </a:solidFill>
                  <a:highlight>
                    <a:srgbClr val="FFFFFF"/>
                  </a:highlight>
                  <a:latin typeface="Century Schoolbook"/>
                  <a:ea typeface="Century Schoolbook"/>
                  <a:cs typeface="Century Schoolbook"/>
                  <a:sym typeface="Century Schoolbook"/>
                </a:rPr>
                <a:t>When our kids are doing well and come to success </a:t>
              </a:r>
            </a:p>
            <a:p>
              <a:pPr marL="645750" indent="-285750">
                <a:spcBef>
                  <a:spcPts val="600"/>
                </a:spcBef>
                <a:buBlip>
                  <a:blip r:embed="rId3"/>
                </a:buBlip>
              </a:pPr>
              <a:r>
                <a:rPr lang="en-US" sz="1600" i="1" dirty="0">
                  <a:solidFill>
                    <a:schemeClr val="dk1"/>
                  </a:solidFill>
                  <a:highlight>
                    <a:srgbClr val="FFFFFF"/>
                  </a:highlight>
                  <a:latin typeface="Century Schoolbook"/>
                  <a:ea typeface="Century Schoolbook"/>
                  <a:cs typeface="Century Schoolbook"/>
                  <a:sym typeface="Century Schoolbook"/>
                </a:rPr>
                <a:t>Calmness</a:t>
              </a:r>
            </a:p>
            <a:p>
              <a:pPr marL="645750" lvl="0" indent="-285750" algn="l" rtl="0">
                <a:spcBef>
                  <a:spcPts val="600"/>
                </a:spcBef>
                <a:spcAft>
                  <a:spcPts val="0"/>
                </a:spcAft>
                <a:buBlip>
                  <a:blip r:embed="rId3"/>
                </a:buBlip>
              </a:pPr>
              <a:r>
                <a:rPr lang="ru-RU" sz="1600" i="1" dirty="0" err="1">
                  <a:solidFill>
                    <a:schemeClr val="dk1"/>
                  </a:solidFill>
                  <a:highlight>
                    <a:srgbClr val="FFFFFF"/>
                  </a:highlight>
                  <a:latin typeface="Century Schoolbook"/>
                  <a:ea typeface="Century Schoolbook"/>
                  <a:cs typeface="Century Schoolbook"/>
                  <a:sym typeface="Century Schoolbook"/>
                </a:rPr>
                <a:t>When</a:t>
              </a:r>
              <a:r>
                <a:rPr lang="ru-RU" sz="1600" i="1" dirty="0">
                  <a:solidFill>
                    <a:schemeClr val="dk1"/>
                  </a:solidFill>
                  <a:highlight>
                    <a:srgbClr val="FFFFFF"/>
                  </a:highlight>
                  <a:latin typeface="Century Schoolbook"/>
                  <a:ea typeface="Century Schoolbook"/>
                  <a:cs typeface="Century Schoolbook"/>
                  <a:sym typeface="Century Schoolbook"/>
                </a:rPr>
                <a:t> </a:t>
              </a:r>
              <a:r>
                <a:rPr lang="ru-RU" sz="1600" i="1" dirty="0" err="1">
                  <a:solidFill>
                    <a:schemeClr val="dk1"/>
                  </a:solidFill>
                  <a:highlight>
                    <a:srgbClr val="FFFFFF"/>
                  </a:highlight>
                  <a:latin typeface="Century Schoolbook"/>
                  <a:ea typeface="Century Schoolbook"/>
                  <a:cs typeface="Century Schoolbook"/>
                  <a:sym typeface="Century Schoolbook"/>
                </a:rPr>
                <a:t>everyone’s</a:t>
              </a:r>
              <a:r>
                <a:rPr lang="ru-RU" sz="1600" i="1" dirty="0">
                  <a:solidFill>
                    <a:schemeClr val="dk1"/>
                  </a:solidFill>
                  <a:highlight>
                    <a:srgbClr val="FFFFFF"/>
                  </a:highlight>
                  <a:latin typeface="Century Schoolbook"/>
                  <a:ea typeface="Century Schoolbook"/>
                  <a:cs typeface="Century Schoolbook"/>
                  <a:sym typeface="Century Schoolbook"/>
                </a:rPr>
                <a:t> </a:t>
              </a:r>
              <a:r>
                <a:rPr lang="ru-RU" sz="1600" i="1" dirty="0" err="1">
                  <a:solidFill>
                    <a:schemeClr val="dk1"/>
                  </a:solidFill>
                  <a:highlight>
                    <a:srgbClr val="FFFFFF"/>
                  </a:highlight>
                  <a:latin typeface="Century Schoolbook"/>
                  <a:ea typeface="Century Schoolbook"/>
                  <a:cs typeface="Century Schoolbook"/>
                  <a:sym typeface="Century Schoolbook"/>
                </a:rPr>
                <a:t>home</a:t>
              </a:r>
              <a:endParaRPr sz="1600" i="1" dirty="0">
                <a:solidFill>
                  <a:schemeClr val="dk1"/>
                </a:solidFill>
                <a:highlight>
                  <a:srgbClr val="FFFFFF"/>
                </a:highlight>
                <a:latin typeface="Century Schoolbook"/>
                <a:ea typeface="Century Schoolbook"/>
                <a:cs typeface="Century Schoolbook"/>
                <a:sym typeface="Century Schoolbook"/>
              </a:endParaRPr>
            </a:p>
            <a:p>
              <a:pPr marL="645750" lvl="0" indent="-285750" algn="l" rtl="0">
                <a:spcBef>
                  <a:spcPts val="600"/>
                </a:spcBef>
                <a:spcAft>
                  <a:spcPts val="0"/>
                </a:spcAft>
                <a:buBlip>
                  <a:blip r:embed="rId3"/>
                </a:buBlip>
              </a:pPr>
              <a:r>
                <a:rPr lang="ru-RU" sz="1600" i="1" dirty="0" err="1">
                  <a:solidFill>
                    <a:schemeClr val="dk1"/>
                  </a:solidFill>
                  <a:highlight>
                    <a:srgbClr val="FFFFFF"/>
                  </a:highlight>
                  <a:latin typeface="Century Schoolbook"/>
                  <a:ea typeface="Century Schoolbook"/>
                  <a:cs typeface="Century Schoolbook"/>
                  <a:sym typeface="Century Schoolbook"/>
                </a:rPr>
                <a:t>Happiness</a:t>
              </a:r>
              <a:r>
                <a:rPr lang="ru-RU" sz="1600" i="1" dirty="0">
                  <a:solidFill>
                    <a:schemeClr val="dk1"/>
                  </a:solidFill>
                  <a:highlight>
                    <a:srgbClr val="FFFFFF"/>
                  </a:highlight>
                  <a:latin typeface="Century Schoolbook"/>
                  <a:ea typeface="Century Schoolbook"/>
                  <a:cs typeface="Century Schoolbook"/>
                  <a:sym typeface="Century Schoolbook"/>
                </a:rPr>
                <a:t> </a:t>
              </a:r>
              <a:r>
                <a:rPr lang="ru-RU" sz="1600" i="1" dirty="0" err="1">
                  <a:solidFill>
                    <a:schemeClr val="dk1"/>
                  </a:solidFill>
                  <a:highlight>
                    <a:srgbClr val="FFFFFF"/>
                  </a:highlight>
                  <a:latin typeface="Century Schoolbook"/>
                  <a:ea typeface="Century Schoolbook"/>
                  <a:cs typeface="Century Schoolbook"/>
                  <a:sym typeface="Century Schoolbook"/>
                </a:rPr>
                <a:t>is</a:t>
              </a:r>
              <a:r>
                <a:rPr lang="ru-RU" sz="1600" i="1" dirty="0">
                  <a:solidFill>
                    <a:schemeClr val="dk1"/>
                  </a:solidFill>
                  <a:highlight>
                    <a:srgbClr val="FFFFFF"/>
                  </a:highlight>
                  <a:latin typeface="Century Schoolbook"/>
                  <a:ea typeface="Century Schoolbook"/>
                  <a:cs typeface="Century Schoolbook"/>
                  <a:sym typeface="Century Schoolbook"/>
                </a:rPr>
                <a:t> a </a:t>
              </a:r>
              <a:r>
                <a:rPr lang="ru-RU" sz="1600" i="1" dirty="0" err="1">
                  <a:solidFill>
                    <a:schemeClr val="dk1"/>
                  </a:solidFill>
                  <a:highlight>
                    <a:srgbClr val="FFFFFF"/>
                  </a:highlight>
                  <a:latin typeface="Century Schoolbook"/>
                  <a:ea typeface="Century Schoolbook"/>
                  <a:cs typeface="Century Schoolbook"/>
                  <a:sym typeface="Century Schoolbook"/>
                </a:rPr>
                <a:t>pleasure</a:t>
              </a:r>
              <a:r>
                <a:rPr lang="ru-RU" sz="1600" i="1" dirty="0">
                  <a:solidFill>
                    <a:schemeClr val="dk1"/>
                  </a:solidFill>
                  <a:highlight>
                    <a:srgbClr val="FFFFFF"/>
                  </a:highlight>
                  <a:latin typeface="Century Schoolbook"/>
                  <a:ea typeface="Century Schoolbook"/>
                  <a:cs typeface="Century Schoolbook"/>
                  <a:sym typeface="Century Schoolbook"/>
                </a:rPr>
                <a:t> </a:t>
              </a:r>
              <a:r>
                <a:rPr lang="ru-RU" sz="1600" i="1" dirty="0" err="1">
                  <a:solidFill>
                    <a:schemeClr val="dk1"/>
                  </a:solidFill>
                  <a:highlight>
                    <a:srgbClr val="FFFFFF"/>
                  </a:highlight>
                  <a:latin typeface="Century Schoolbook"/>
                  <a:ea typeface="Century Schoolbook"/>
                  <a:cs typeface="Century Schoolbook"/>
                  <a:sym typeface="Century Schoolbook"/>
                </a:rPr>
                <a:t>without</a:t>
              </a:r>
              <a:r>
                <a:rPr lang="ru-RU" sz="1600" i="1" dirty="0">
                  <a:solidFill>
                    <a:schemeClr val="dk1"/>
                  </a:solidFill>
                  <a:highlight>
                    <a:srgbClr val="FFFFFF"/>
                  </a:highlight>
                  <a:latin typeface="Century Schoolbook"/>
                  <a:ea typeface="Century Schoolbook"/>
                  <a:cs typeface="Century Schoolbook"/>
                  <a:sym typeface="Century Schoolbook"/>
                </a:rPr>
                <a:t> </a:t>
              </a:r>
              <a:r>
                <a:rPr lang="ru-RU" sz="1600" i="1" dirty="0" err="1">
                  <a:solidFill>
                    <a:schemeClr val="dk1"/>
                  </a:solidFill>
                  <a:highlight>
                    <a:srgbClr val="FFFFFF"/>
                  </a:highlight>
                  <a:latin typeface="Century Schoolbook"/>
                  <a:ea typeface="Century Schoolbook"/>
                  <a:cs typeface="Century Schoolbook"/>
                  <a:sym typeface="Century Schoolbook"/>
                </a:rPr>
                <a:t>anxieties</a:t>
              </a:r>
              <a:r>
                <a:rPr lang="ru-RU" sz="1600" i="1" dirty="0">
                  <a:solidFill>
                    <a:schemeClr val="dk1"/>
                  </a:solidFill>
                  <a:highlight>
                    <a:srgbClr val="FFFFFF"/>
                  </a:highlight>
                  <a:latin typeface="Century Schoolbook"/>
                  <a:ea typeface="Century Schoolbook"/>
                  <a:cs typeface="Century Schoolbook"/>
                  <a:sym typeface="Century Schoolbook"/>
                </a:rPr>
                <a:t>.</a:t>
              </a:r>
              <a:endParaRPr sz="1600" i="1" dirty="0">
                <a:solidFill>
                  <a:schemeClr val="dk1"/>
                </a:solidFill>
                <a:highlight>
                  <a:srgbClr val="FFFFFF"/>
                </a:highlight>
                <a:latin typeface="Century Schoolbook"/>
                <a:ea typeface="Century Schoolbook"/>
                <a:cs typeface="Century Schoolbook"/>
                <a:sym typeface="Century Schoolbook"/>
              </a:endParaRPr>
            </a:p>
          </p:txBody>
        </p:sp>
        <p:sp>
          <p:nvSpPr>
            <p:cNvPr id="122" name="Google Shape;122;p3"/>
            <p:cNvSpPr txBox="1"/>
            <p:nvPr/>
          </p:nvSpPr>
          <p:spPr>
            <a:xfrm>
              <a:off x="901700" y="2088900"/>
              <a:ext cx="4941600" cy="538800"/>
            </a:xfrm>
            <a:prstGeom prst="rect">
              <a:avLst/>
            </a:prstGeom>
            <a:noFill/>
            <a:ln>
              <a:noFill/>
            </a:ln>
          </p:spPr>
          <p:txBody>
            <a:bodyPr spcFirstLastPara="1" wrap="square" lIns="91425" tIns="45700" rIns="91425" bIns="45700" anchor="t" anchorCtr="0">
              <a:spAutoFit/>
            </a:bodyPr>
            <a:lstStyle/>
            <a:p>
              <a:pPr marL="44450" marR="0" lvl="0" algn="l" rtl="0">
                <a:spcBef>
                  <a:spcPts val="0"/>
                </a:spcBef>
                <a:spcAft>
                  <a:spcPts val="0"/>
                </a:spcAft>
                <a:buClr>
                  <a:schemeClr val="dk1"/>
                </a:buClr>
                <a:buSzPts val="2900"/>
              </a:pPr>
              <a:r>
                <a:rPr lang="ru-RU" sz="2900" b="1" i="1" dirty="0" err="1">
                  <a:solidFill>
                    <a:schemeClr val="tx1"/>
                  </a:solidFill>
                  <a:latin typeface="Century Schoolbook"/>
                  <a:ea typeface="Century Schoolbook"/>
                  <a:cs typeface="Century Schoolbook"/>
                  <a:sym typeface="Century Schoolbook"/>
                </a:rPr>
                <a:t>Happiness</a:t>
              </a:r>
              <a:endParaRPr sz="2900" b="1" i="1" dirty="0">
                <a:solidFill>
                  <a:schemeClr val="tx1"/>
                </a:solidFill>
                <a:latin typeface="Century Schoolbook"/>
                <a:ea typeface="Century Schoolbook"/>
                <a:cs typeface="Century Schoolbook"/>
                <a:sym typeface="Century Schoolbook"/>
              </a:endParaRPr>
            </a:p>
          </p:txBody>
        </p:sp>
        <p:sp>
          <p:nvSpPr>
            <p:cNvPr id="123" name="Google Shape;123;p3"/>
            <p:cNvSpPr txBox="1"/>
            <p:nvPr/>
          </p:nvSpPr>
          <p:spPr>
            <a:xfrm>
              <a:off x="5843300" y="2627700"/>
              <a:ext cx="4941600" cy="2939236"/>
            </a:xfrm>
            <a:prstGeom prst="rect">
              <a:avLst/>
            </a:prstGeom>
            <a:noFill/>
            <a:ln>
              <a:noFill/>
            </a:ln>
          </p:spPr>
          <p:txBody>
            <a:bodyPr spcFirstLastPara="1" wrap="square" lIns="91425" tIns="91425" rIns="91425" bIns="91425" anchor="t" anchorCtr="0">
              <a:spAutoFit/>
            </a:bodyPr>
            <a:lstStyle/>
            <a:p>
              <a:pPr marL="0" lvl="0" indent="0" algn="just" rtl="0">
                <a:spcBef>
                  <a:spcPts val="600"/>
                </a:spcBef>
                <a:spcAft>
                  <a:spcPts val="0"/>
                </a:spcAft>
                <a:buNone/>
              </a:pPr>
              <a:r>
                <a:rPr lang="ru-RU" sz="1600" b="1" dirty="0" err="1">
                  <a:solidFill>
                    <a:schemeClr val="dk1"/>
                  </a:solidFill>
                  <a:highlight>
                    <a:srgbClr val="FFFFFF"/>
                  </a:highlight>
                  <a:latin typeface="Century Schoolbook"/>
                  <a:ea typeface="Century Schoolbook"/>
                  <a:cs typeface="Century Schoolbook"/>
                  <a:sym typeface="Century Schoolbook"/>
                </a:rPr>
                <a:t>What</a:t>
              </a:r>
              <a:r>
                <a:rPr lang="ru-RU" sz="1600" b="1" dirty="0">
                  <a:solidFill>
                    <a:schemeClr val="dk1"/>
                  </a:solidFill>
                  <a:highlight>
                    <a:srgbClr val="FFFFFF"/>
                  </a:highlight>
                  <a:latin typeface="Century Schoolbook"/>
                  <a:ea typeface="Century Schoolbook"/>
                  <a:cs typeface="Century Schoolbook"/>
                  <a:sym typeface="Century Schoolbook"/>
                </a:rPr>
                <a:t> </a:t>
              </a:r>
              <a:r>
                <a:rPr lang="ru-RU" sz="1600" b="1" dirty="0" err="1">
                  <a:solidFill>
                    <a:schemeClr val="dk1"/>
                  </a:solidFill>
                  <a:highlight>
                    <a:srgbClr val="FFFFFF"/>
                  </a:highlight>
                  <a:latin typeface="Century Schoolbook"/>
                  <a:ea typeface="Century Schoolbook"/>
                  <a:cs typeface="Century Schoolbook"/>
                  <a:sym typeface="Century Schoolbook"/>
                </a:rPr>
                <a:t>makes</a:t>
              </a:r>
              <a:r>
                <a:rPr lang="ru-RU" sz="1600" b="1" dirty="0">
                  <a:solidFill>
                    <a:schemeClr val="dk1"/>
                  </a:solidFill>
                  <a:highlight>
                    <a:srgbClr val="FFFFFF"/>
                  </a:highlight>
                  <a:latin typeface="Century Schoolbook"/>
                  <a:ea typeface="Century Schoolbook"/>
                  <a:cs typeface="Century Schoolbook"/>
                  <a:sym typeface="Century Schoolbook"/>
                </a:rPr>
                <a:t> </a:t>
              </a:r>
              <a:r>
                <a:rPr lang="ru-RU" sz="1600" b="1" dirty="0" err="1">
                  <a:solidFill>
                    <a:schemeClr val="dk1"/>
                  </a:solidFill>
                  <a:highlight>
                    <a:srgbClr val="FFFFFF"/>
                  </a:highlight>
                  <a:latin typeface="Century Schoolbook"/>
                  <a:ea typeface="Century Schoolbook"/>
                  <a:cs typeface="Century Schoolbook"/>
                  <a:sym typeface="Century Schoolbook"/>
                </a:rPr>
                <a:t>you</a:t>
              </a:r>
              <a:r>
                <a:rPr lang="ru-RU" sz="1600" b="1" dirty="0">
                  <a:solidFill>
                    <a:schemeClr val="dk1"/>
                  </a:solidFill>
                  <a:highlight>
                    <a:srgbClr val="FFFFFF"/>
                  </a:highlight>
                  <a:latin typeface="Century Schoolbook"/>
                  <a:ea typeface="Century Schoolbook"/>
                  <a:cs typeface="Century Schoolbook"/>
                  <a:sym typeface="Century Schoolbook"/>
                </a:rPr>
                <a:t> </a:t>
              </a:r>
              <a:r>
                <a:rPr lang="ru-RU" sz="1600" b="1" dirty="0" err="1">
                  <a:solidFill>
                    <a:schemeClr val="dk1"/>
                  </a:solidFill>
                  <a:highlight>
                    <a:srgbClr val="FFFFFF"/>
                  </a:highlight>
                  <a:latin typeface="Century Schoolbook"/>
                  <a:ea typeface="Century Schoolbook"/>
                  <a:cs typeface="Century Schoolbook"/>
                  <a:sym typeface="Century Schoolbook"/>
                </a:rPr>
                <a:t>happy</a:t>
              </a:r>
              <a:r>
                <a:rPr lang="ru-RU" sz="1600" b="1" dirty="0">
                  <a:solidFill>
                    <a:schemeClr val="dk1"/>
                  </a:solidFill>
                  <a:highlight>
                    <a:srgbClr val="FFFFFF"/>
                  </a:highlight>
                  <a:latin typeface="Century Schoolbook"/>
                  <a:ea typeface="Century Schoolbook"/>
                  <a:cs typeface="Century Schoolbook"/>
                  <a:sym typeface="Century Schoolbook"/>
                </a:rPr>
                <a:t>?</a:t>
              </a:r>
              <a:endParaRPr lang="ru-RU" sz="1600" i="1" dirty="0">
                <a:solidFill>
                  <a:schemeClr val="dk1"/>
                </a:solidFill>
                <a:highlight>
                  <a:srgbClr val="FFFFFF"/>
                </a:highlight>
                <a:latin typeface="Century Schoolbook"/>
                <a:ea typeface="Century Schoolbook"/>
                <a:cs typeface="Century Schoolbook"/>
                <a:sym typeface="Century Schoolbook"/>
              </a:endParaRPr>
            </a:p>
            <a:p>
              <a:pPr marL="645750" indent="-285750" algn="just">
                <a:spcBef>
                  <a:spcPts val="600"/>
                </a:spcBef>
                <a:buBlip>
                  <a:blip r:embed="rId3"/>
                </a:buBlip>
              </a:pPr>
              <a:r>
                <a:rPr lang="ru-RU" sz="1600" i="1" dirty="0" err="1">
                  <a:solidFill>
                    <a:schemeClr val="dk1"/>
                  </a:solidFill>
                  <a:highlight>
                    <a:srgbClr val="FFFFFF"/>
                  </a:highlight>
                  <a:latin typeface="Century Schoolbook"/>
                  <a:ea typeface="Century Schoolbook"/>
                  <a:cs typeface="Century Schoolbook"/>
                  <a:sym typeface="Century Schoolbook"/>
                </a:rPr>
                <a:t>Surprises</a:t>
              </a:r>
              <a:r>
                <a:rPr lang="ru-RU" sz="1600" i="1" dirty="0">
                  <a:solidFill>
                    <a:schemeClr val="dk1"/>
                  </a:solidFill>
                  <a:highlight>
                    <a:srgbClr val="FFFFFF"/>
                  </a:highlight>
                  <a:latin typeface="Century Schoolbook"/>
                  <a:ea typeface="Century Schoolbook"/>
                  <a:cs typeface="Century Schoolbook"/>
                  <a:sym typeface="Century Schoolbook"/>
                </a:rPr>
                <a:t>, </a:t>
              </a:r>
              <a:r>
                <a:rPr lang="ru-RU" sz="1600" i="1" dirty="0" err="1">
                  <a:solidFill>
                    <a:schemeClr val="dk1"/>
                  </a:solidFill>
                  <a:highlight>
                    <a:srgbClr val="FFFFFF"/>
                  </a:highlight>
                  <a:latin typeface="Century Schoolbook"/>
                  <a:ea typeface="Century Schoolbook"/>
                  <a:cs typeface="Century Schoolbook"/>
                  <a:sym typeface="Century Schoolbook"/>
                </a:rPr>
                <a:t>travelling</a:t>
              </a:r>
              <a:r>
                <a:rPr lang="ru-RU" sz="1600" i="1" dirty="0">
                  <a:solidFill>
                    <a:schemeClr val="dk1"/>
                  </a:solidFill>
                  <a:highlight>
                    <a:srgbClr val="FFFFFF"/>
                  </a:highlight>
                  <a:latin typeface="Century Schoolbook"/>
                  <a:ea typeface="Century Schoolbook"/>
                  <a:cs typeface="Century Schoolbook"/>
                  <a:sym typeface="Century Schoolbook"/>
                </a:rPr>
                <a:t> </a:t>
              </a:r>
            </a:p>
            <a:p>
              <a:pPr marL="645750" indent="-285750" algn="just">
                <a:spcBef>
                  <a:spcPts val="600"/>
                </a:spcBef>
                <a:buBlip>
                  <a:blip r:embed="rId3"/>
                </a:buBlip>
              </a:pPr>
              <a:r>
                <a:rPr lang="en-US" sz="1600" i="1" dirty="0">
                  <a:solidFill>
                    <a:schemeClr val="dk1"/>
                  </a:solidFill>
                  <a:highlight>
                    <a:srgbClr val="FFFFFF"/>
                  </a:highlight>
                  <a:latin typeface="Century Schoolbook"/>
                  <a:ea typeface="Century Schoolbook"/>
                  <a:cs typeface="Century Schoolbook"/>
                  <a:sym typeface="Century Schoolbook"/>
                </a:rPr>
                <a:t>When the loved ones are healthy and happy</a:t>
              </a:r>
            </a:p>
            <a:p>
              <a:pPr marL="645750" lvl="0" indent="-285750" algn="just" rtl="0">
                <a:spcBef>
                  <a:spcPts val="600"/>
                </a:spcBef>
                <a:spcAft>
                  <a:spcPts val="0"/>
                </a:spcAft>
                <a:buBlip>
                  <a:blip r:embed="rId3"/>
                </a:buBlip>
              </a:pPr>
              <a:r>
                <a:rPr lang="ru-RU" sz="1600" i="1" dirty="0" err="1">
                  <a:solidFill>
                    <a:schemeClr val="dk1"/>
                  </a:solidFill>
                  <a:highlight>
                    <a:schemeClr val="lt1"/>
                  </a:highlight>
                  <a:latin typeface="Century Schoolbook"/>
                  <a:ea typeface="Century Schoolbook"/>
                  <a:cs typeface="Century Schoolbook"/>
                  <a:sym typeface="Century Schoolbook"/>
                </a:rPr>
                <a:t>When</a:t>
              </a:r>
              <a:r>
                <a:rPr lang="ru-RU" sz="1600" i="1" dirty="0">
                  <a:solidFill>
                    <a:schemeClr val="dk1"/>
                  </a:solidFill>
                  <a:highlight>
                    <a:schemeClr val="lt1"/>
                  </a:highlight>
                  <a:latin typeface="Century Schoolbook"/>
                  <a:ea typeface="Century Schoolbook"/>
                  <a:cs typeface="Century Schoolbook"/>
                  <a:sym typeface="Century Schoolbook"/>
                </a:rPr>
                <a:t> </a:t>
              </a:r>
              <a:r>
                <a:rPr lang="ru-RU" sz="1600" i="1" dirty="0" err="1">
                  <a:solidFill>
                    <a:schemeClr val="dk1"/>
                  </a:solidFill>
                  <a:highlight>
                    <a:schemeClr val="lt1"/>
                  </a:highlight>
                  <a:latin typeface="Century Schoolbook"/>
                  <a:ea typeface="Century Schoolbook"/>
                  <a:cs typeface="Century Schoolbook"/>
                  <a:sym typeface="Century Schoolbook"/>
                </a:rPr>
                <a:t>the</a:t>
              </a:r>
              <a:r>
                <a:rPr lang="ru-RU" sz="1600" i="1" dirty="0">
                  <a:solidFill>
                    <a:schemeClr val="dk1"/>
                  </a:solidFill>
                  <a:highlight>
                    <a:schemeClr val="lt1"/>
                  </a:highlight>
                  <a:latin typeface="Century Schoolbook"/>
                  <a:ea typeface="Century Schoolbook"/>
                  <a:cs typeface="Century Schoolbook"/>
                  <a:sym typeface="Century Schoolbook"/>
                </a:rPr>
                <a:t> </a:t>
              </a:r>
              <a:r>
                <a:rPr lang="ru-RU" sz="1600" i="1" dirty="0" err="1">
                  <a:solidFill>
                    <a:schemeClr val="dk1"/>
                  </a:solidFill>
                  <a:highlight>
                    <a:schemeClr val="lt1"/>
                  </a:highlight>
                  <a:latin typeface="Century Schoolbook"/>
                  <a:ea typeface="Century Schoolbook"/>
                  <a:cs typeface="Century Schoolbook"/>
                  <a:sym typeface="Century Schoolbook"/>
                </a:rPr>
                <a:t>loved</a:t>
              </a:r>
              <a:r>
                <a:rPr lang="ru-RU" sz="1600" i="1" dirty="0">
                  <a:solidFill>
                    <a:schemeClr val="dk1"/>
                  </a:solidFill>
                  <a:highlight>
                    <a:schemeClr val="lt1"/>
                  </a:highlight>
                  <a:latin typeface="Century Schoolbook"/>
                  <a:ea typeface="Century Schoolbook"/>
                  <a:cs typeface="Century Schoolbook"/>
                  <a:sym typeface="Century Schoolbook"/>
                </a:rPr>
                <a:t> </a:t>
              </a:r>
              <a:r>
                <a:rPr lang="ru-RU" sz="1600" i="1" dirty="0" err="1">
                  <a:solidFill>
                    <a:schemeClr val="dk1"/>
                  </a:solidFill>
                  <a:highlight>
                    <a:schemeClr val="lt1"/>
                  </a:highlight>
                  <a:latin typeface="Century Schoolbook"/>
                  <a:ea typeface="Century Schoolbook"/>
                  <a:cs typeface="Century Schoolbook"/>
                  <a:sym typeface="Century Schoolbook"/>
                </a:rPr>
                <a:t>ones</a:t>
              </a:r>
              <a:r>
                <a:rPr lang="ru-RU" sz="1600" i="1" dirty="0">
                  <a:solidFill>
                    <a:schemeClr val="dk1"/>
                  </a:solidFill>
                  <a:highlight>
                    <a:schemeClr val="lt1"/>
                  </a:highlight>
                  <a:latin typeface="Century Schoolbook"/>
                  <a:ea typeface="Century Schoolbook"/>
                  <a:cs typeface="Century Schoolbook"/>
                  <a:sym typeface="Century Schoolbook"/>
                </a:rPr>
                <a:t> </a:t>
              </a:r>
              <a:r>
                <a:rPr lang="ru-RU" sz="1600" i="1" dirty="0" err="1">
                  <a:solidFill>
                    <a:schemeClr val="dk1"/>
                  </a:solidFill>
                  <a:highlight>
                    <a:schemeClr val="lt1"/>
                  </a:highlight>
                  <a:latin typeface="Century Schoolbook"/>
                  <a:ea typeface="Century Schoolbook"/>
                  <a:cs typeface="Century Schoolbook"/>
                  <a:sym typeface="Century Schoolbook"/>
                </a:rPr>
                <a:t>are</a:t>
              </a:r>
              <a:r>
                <a:rPr lang="ru-RU" sz="1600" i="1" dirty="0">
                  <a:solidFill>
                    <a:schemeClr val="dk1"/>
                  </a:solidFill>
                  <a:highlight>
                    <a:schemeClr val="lt1"/>
                  </a:highlight>
                  <a:latin typeface="Century Schoolbook"/>
                  <a:ea typeface="Century Schoolbook"/>
                  <a:cs typeface="Century Schoolbook"/>
                  <a:sym typeface="Century Schoolbook"/>
                </a:rPr>
                <a:t> </a:t>
              </a:r>
              <a:r>
                <a:rPr lang="ru-RU" sz="1600" i="1" dirty="0" err="1">
                  <a:solidFill>
                    <a:schemeClr val="dk1"/>
                  </a:solidFill>
                  <a:highlight>
                    <a:schemeClr val="lt1"/>
                  </a:highlight>
                  <a:latin typeface="Century Schoolbook"/>
                  <a:ea typeface="Century Schoolbook"/>
                  <a:cs typeface="Century Schoolbook"/>
                  <a:sym typeface="Century Schoolbook"/>
                </a:rPr>
                <a:t>happy</a:t>
              </a:r>
              <a:endParaRPr lang="ru-RU" sz="1600" i="1" dirty="0">
                <a:solidFill>
                  <a:schemeClr val="dk1"/>
                </a:solidFill>
                <a:highlight>
                  <a:srgbClr val="FFFFFF"/>
                </a:highlight>
                <a:latin typeface="Century Schoolbook"/>
                <a:ea typeface="Century Schoolbook"/>
                <a:cs typeface="Century Schoolbook"/>
                <a:sym typeface="Century Schoolbook"/>
              </a:endParaRPr>
            </a:p>
            <a:p>
              <a:pPr marL="645750" lvl="0" indent="-285750" algn="just" rtl="0">
                <a:spcBef>
                  <a:spcPts val="600"/>
                </a:spcBef>
                <a:spcAft>
                  <a:spcPts val="0"/>
                </a:spcAft>
                <a:buBlip>
                  <a:blip r:embed="rId3"/>
                </a:buBlip>
              </a:pPr>
              <a:r>
                <a:rPr lang="ru-RU" sz="1600" i="1" dirty="0">
                  <a:solidFill>
                    <a:schemeClr val="dk1"/>
                  </a:solidFill>
                  <a:highlight>
                    <a:srgbClr val="FFFFFF"/>
                  </a:highlight>
                  <a:latin typeface="Century Schoolbook"/>
                  <a:ea typeface="Century Schoolbook"/>
                  <a:cs typeface="Century Schoolbook"/>
                  <a:sym typeface="Century Schoolbook"/>
                </a:rPr>
                <a:t> </a:t>
              </a:r>
              <a:r>
                <a:rPr lang="en-US" sz="1600" i="1" dirty="0">
                  <a:solidFill>
                    <a:schemeClr val="dk1"/>
                  </a:solidFill>
                  <a:highlight>
                    <a:srgbClr val="FFFFFF"/>
                  </a:highlight>
                  <a:latin typeface="Century Schoolbook"/>
                  <a:ea typeface="Century Schoolbook"/>
                  <a:cs typeface="Century Schoolbook"/>
                  <a:sym typeface="Century Schoolbook"/>
                </a:rPr>
                <a:t>P</a:t>
              </a:r>
              <a:r>
                <a:rPr lang="ru-RU" sz="1600" i="1" dirty="0" err="1">
                  <a:solidFill>
                    <a:schemeClr val="dk1"/>
                  </a:solidFill>
                  <a:highlight>
                    <a:srgbClr val="FFFFFF"/>
                  </a:highlight>
                  <a:latin typeface="Century Schoolbook"/>
                  <a:ea typeface="Century Schoolbook"/>
                  <a:cs typeface="Century Schoolbook"/>
                  <a:sym typeface="Century Schoolbook"/>
                </a:rPr>
                <a:t>ositive</a:t>
              </a:r>
              <a:r>
                <a:rPr lang="ru-RU" sz="1600" i="1" dirty="0">
                  <a:solidFill>
                    <a:schemeClr val="dk1"/>
                  </a:solidFill>
                  <a:highlight>
                    <a:srgbClr val="FFFFFF"/>
                  </a:highlight>
                  <a:latin typeface="Century Schoolbook"/>
                  <a:ea typeface="Century Schoolbook"/>
                  <a:cs typeface="Century Schoolbook"/>
                  <a:sym typeface="Century Schoolbook"/>
                </a:rPr>
                <a:t> </a:t>
              </a:r>
              <a:r>
                <a:rPr lang="ru-RU" sz="1600" i="1" dirty="0" err="1">
                  <a:solidFill>
                    <a:schemeClr val="dk1"/>
                  </a:solidFill>
                  <a:highlight>
                    <a:srgbClr val="FFFFFF"/>
                  </a:highlight>
                  <a:latin typeface="Century Schoolbook"/>
                  <a:ea typeface="Century Schoolbook"/>
                  <a:cs typeface="Century Schoolbook"/>
                  <a:sym typeface="Century Schoolbook"/>
                </a:rPr>
                <a:t>emotions</a:t>
              </a:r>
              <a:endParaRPr sz="1600" i="1" dirty="0">
                <a:solidFill>
                  <a:schemeClr val="dk1"/>
                </a:solidFill>
                <a:highlight>
                  <a:srgbClr val="FFFFFF"/>
                </a:highlight>
                <a:latin typeface="Century Schoolbook"/>
                <a:ea typeface="Century Schoolbook"/>
                <a:cs typeface="Century Schoolbook"/>
                <a:sym typeface="Century Schoolbook"/>
              </a:endParaRPr>
            </a:p>
            <a:p>
              <a:pPr marL="645750" lvl="0" indent="-285750" algn="just" rtl="0">
                <a:spcBef>
                  <a:spcPts val="600"/>
                </a:spcBef>
                <a:spcAft>
                  <a:spcPts val="0"/>
                </a:spcAft>
                <a:buBlip>
                  <a:blip r:embed="rId3"/>
                </a:buBlip>
              </a:pPr>
              <a:r>
                <a:rPr lang="ru-RU" sz="1600" i="1" dirty="0" err="1">
                  <a:solidFill>
                    <a:schemeClr val="dk1"/>
                  </a:solidFill>
                  <a:highlight>
                    <a:srgbClr val="FFFFFF"/>
                  </a:highlight>
                  <a:latin typeface="Century Schoolbook"/>
                  <a:ea typeface="Century Schoolbook"/>
                  <a:cs typeface="Century Schoolbook"/>
                  <a:sym typeface="Century Schoolbook"/>
                </a:rPr>
                <a:t>When</a:t>
              </a:r>
              <a:r>
                <a:rPr lang="ru-RU" sz="1600" i="1" dirty="0">
                  <a:solidFill>
                    <a:schemeClr val="dk1"/>
                  </a:solidFill>
                  <a:highlight>
                    <a:srgbClr val="FFFFFF"/>
                  </a:highlight>
                  <a:latin typeface="Century Schoolbook"/>
                  <a:ea typeface="Century Schoolbook"/>
                  <a:cs typeface="Century Schoolbook"/>
                  <a:sym typeface="Century Schoolbook"/>
                </a:rPr>
                <a:t> </a:t>
              </a:r>
              <a:r>
                <a:rPr lang="ru-RU" sz="1600" i="1" dirty="0" err="1">
                  <a:solidFill>
                    <a:schemeClr val="dk1"/>
                  </a:solidFill>
                  <a:highlight>
                    <a:srgbClr val="FFFFFF"/>
                  </a:highlight>
                  <a:latin typeface="Century Schoolbook"/>
                  <a:ea typeface="Century Schoolbook"/>
                  <a:cs typeface="Century Schoolbook"/>
                  <a:sym typeface="Century Schoolbook"/>
                </a:rPr>
                <a:t>kids</a:t>
              </a:r>
              <a:r>
                <a:rPr lang="ru-RU" sz="1600" i="1" dirty="0">
                  <a:solidFill>
                    <a:schemeClr val="dk1"/>
                  </a:solidFill>
                  <a:highlight>
                    <a:srgbClr val="FFFFFF"/>
                  </a:highlight>
                  <a:latin typeface="Century Schoolbook"/>
                  <a:ea typeface="Century Schoolbook"/>
                  <a:cs typeface="Century Schoolbook"/>
                  <a:sym typeface="Century Schoolbook"/>
                </a:rPr>
                <a:t> </a:t>
              </a:r>
              <a:r>
                <a:rPr lang="ru-RU" sz="1600" i="1" dirty="0" err="1">
                  <a:solidFill>
                    <a:schemeClr val="dk1"/>
                  </a:solidFill>
                  <a:highlight>
                    <a:srgbClr val="FFFFFF"/>
                  </a:highlight>
                  <a:latin typeface="Century Schoolbook"/>
                  <a:ea typeface="Century Schoolbook"/>
                  <a:cs typeface="Century Schoolbook"/>
                  <a:sym typeface="Century Schoolbook"/>
                </a:rPr>
                <a:t>are</a:t>
              </a:r>
              <a:r>
                <a:rPr lang="ru-RU" sz="1600" i="1" dirty="0">
                  <a:solidFill>
                    <a:schemeClr val="dk1"/>
                  </a:solidFill>
                  <a:highlight>
                    <a:srgbClr val="FFFFFF"/>
                  </a:highlight>
                  <a:latin typeface="Century Schoolbook"/>
                  <a:ea typeface="Century Schoolbook"/>
                  <a:cs typeface="Century Schoolbook"/>
                  <a:sym typeface="Century Schoolbook"/>
                </a:rPr>
                <a:t> </a:t>
              </a:r>
              <a:r>
                <a:rPr lang="ru-RU" sz="1600" i="1" dirty="0" err="1">
                  <a:solidFill>
                    <a:schemeClr val="dk1"/>
                  </a:solidFill>
                  <a:highlight>
                    <a:srgbClr val="FFFFFF"/>
                  </a:highlight>
                  <a:latin typeface="Century Schoolbook"/>
                  <a:ea typeface="Century Schoolbook"/>
                  <a:cs typeface="Century Schoolbook"/>
                  <a:sym typeface="Century Schoolbook"/>
                </a:rPr>
                <a:t>happy</a:t>
              </a:r>
              <a:endParaRPr sz="1600" i="1" dirty="0">
                <a:solidFill>
                  <a:schemeClr val="dk1"/>
                </a:solidFill>
                <a:highlight>
                  <a:srgbClr val="FFFFFF"/>
                </a:highlight>
                <a:latin typeface="Century Schoolbook"/>
                <a:ea typeface="Century Schoolbook"/>
                <a:cs typeface="Century Schoolbook"/>
                <a:sym typeface="Century Schoolbook"/>
              </a:endParaRPr>
            </a:p>
            <a:p>
              <a:pPr marL="645750" lvl="0" indent="-285750" algn="just" rtl="0">
                <a:spcBef>
                  <a:spcPts val="600"/>
                </a:spcBef>
                <a:spcAft>
                  <a:spcPts val="0"/>
                </a:spcAft>
                <a:buBlip>
                  <a:blip r:embed="rId3"/>
                </a:buBlip>
              </a:pPr>
              <a:r>
                <a:rPr lang="ru-RU" sz="1600" i="1" dirty="0">
                  <a:solidFill>
                    <a:schemeClr val="dk1"/>
                  </a:solidFill>
                  <a:latin typeface="Century Schoolbook"/>
                  <a:ea typeface="Century Schoolbook"/>
                  <a:cs typeface="Century Schoolbook"/>
                  <a:sym typeface="Century Schoolbook"/>
                </a:rPr>
                <a:t>I </a:t>
              </a:r>
              <a:r>
                <a:rPr lang="ru-RU" sz="1600" i="1" dirty="0" err="1">
                  <a:solidFill>
                    <a:schemeClr val="dk1"/>
                  </a:solidFill>
                  <a:latin typeface="Century Schoolbook"/>
                  <a:ea typeface="Century Schoolbook"/>
                  <a:cs typeface="Century Schoolbook"/>
                  <a:sym typeface="Century Schoolbook"/>
                </a:rPr>
                <a:t>am</a:t>
              </a:r>
              <a:r>
                <a:rPr lang="ru-RU" sz="1600" i="1" dirty="0">
                  <a:solidFill>
                    <a:schemeClr val="dk1"/>
                  </a:solidFill>
                  <a:latin typeface="Century Schoolbook"/>
                  <a:ea typeface="Century Schoolbook"/>
                  <a:cs typeface="Century Schoolbook"/>
                  <a:sym typeface="Century Schoolbook"/>
                </a:rPr>
                <a:t> </a:t>
              </a:r>
              <a:r>
                <a:rPr lang="ru-RU" sz="1600" i="1" dirty="0" err="1">
                  <a:solidFill>
                    <a:schemeClr val="dk1"/>
                  </a:solidFill>
                  <a:latin typeface="Century Schoolbook"/>
                  <a:ea typeface="Century Schoolbook"/>
                  <a:cs typeface="Century Schoolbook"/>
                  <a:sym typeface="Century Schoolbook"/>
                </a:rPr>
                <a:t>happy</a:t>
              </a:r>
              <a:r>
                <a:rPr lang="ru-RU" sz="1600" i="1" dirty="0">
                  <a:solidFill>
                    <a:schemeClr val="dk1"/>
                  </a:solidFill>
                  <a:latin typeface="Century Schoolbook"/>
                  <a:ea typeface="Century Schoolbook"/>
                  <a:cs typeface="Century Schoolbook"/>
                  <a:sym typeface="Century Schoolbook"/>
                </a:rPr>
                <a:t> </a:t>
              </a:r>
              <a:r>
                <a:rPr lang="ru-RU" sz="1600" i="1" dirty="0" err="1">
                  <a:solidFill>
                    <a:schemeClr val="dk1"/>
                  </a:solidFill>
                  <a:latin typeface="Century Schoolbook"/>
                  <a:ea typeface="Century Schoolbook"/>
                  <a:cs typeface="Century Schoolbook"/>
                  <a:sym typeface="Century Schoolbook"/>
                </a:rPr>
                <a:t>if</a:t>
              </a:r>
              <a:r>
                <a:rPr lang="ru-RU" sz="1600" i="1" dirty="0">
                  <a:solidFill>
                    <a:schemeClr val="dk1"/>
                  </a:solidFill>
                  <a:latin typeface="Century Schoolbook"/>
                  <a:ea typeface="Century Schoolbook"/>
                  <a:cs typeface="Century Schoolbook"/>
                  <a:sym typeface="Century Schoolbook"/>
                </a:rPr>
                <a:t> I </a:t>
              </a:r>
              <a:r>
                <a:rPr lang="ru-RU" sz="1600" i="1" dirty="0" err="1">
                  <a:solidFill>
                    <a:schemeClr val="dk1"/>
                  </a:solidFill>
                  <a:latin typeface="Century Schoolbook"/>
                  <a:ea typeface="Century Schoolbook"/>
                  <a:cs typeface="Century Schoolbook"/>
                  <a:sym typeface="Century Schoolbook"/>
                </a:rPr>
                <a:t>know</a:t>
              </a:r>
              <a:r>
                <a:rPr lang="ru-RU" sz="1600" i="1" dirty="0">
                  <a:solidFill>
                    <a:schemeClr val="dk1"/>
                  </a:solidFill>
                  <a:latin typeface="Century Schoolbook"/>
                  <a:ea typeface="Century Schoolbook"/>
                  <a:cs typeface="Century Schoolbook"/>
                  <a:sym typeface="Century Schoolbook"/>
                </a:rPr>
                <a:t> </a:t>
              </a:r>
              <a:r>
                <a:rPr lang="ru-RU" sz="1600" i="1" dirty="0" err="1">
                  <a:solidFill>
                    <a:schemeClr val="dk1"/>
                  </a:solidFill>
                  <a:latin typeface="Century Schoolbook"/>
                  <a:ea typeface="Century Schoolbook"/>
                  <a:cs typeface="Century Schoolbook"/>
                  <a:sym typeface="Century Schoolbook"/>
                </a:rPr>
                <a:t>that</a:t>
              </a:r>
              <a:r>
                <a:rPr lang="ru-RU" sz="1600" i="1" dirty="0">
                  <a:solidFill>
                    <a:schemeClr val="dk1"/>
                  </a:solidFill>
                  <a:latin typeface="Century Schoolbook"/>
                  <a:ea typeface="Century Schoolbook"/>
                  <a:cs typeface="Century Schoolbook"/>
                  <a:sym typeface="Century Schoolbook"/>
                </a:rPr>
                <a:t> </a:t>
              </a:r>
              <a:r>
                <a:rPr lang="ru-RU" sz="1600" i="1" dirty="0" err="1">
                  <a:solidFill>
                    <a:schemeClr val="dk1"/>
                  </a:solidFill>
                  <a:latin typeface="Century Schoolbook"/>
                  <a:ea typeface="Century Schoolbook"/>
                  <a:cs typeface="Century Schoolbook"/>
                  <a:sym typeface="Century Schoolbook"/>
                </a:rPr>
                <a:t>nothing</a:t>
              </a:r>
              <a:r>
                <a:rPr lang="ru-RU" sz="1600" i="1" dirty="0">
                  <a:solidFill>
                    <a:schemeClr val="dk1"/>
                  </a:solidFill>
                  <a:latin typeface="Century Schoolbook"/>
                  <a:ea typeface="Century Schoolbook"/>
                  <a:cs typeface="Century Schoolbook"/>
                  <a:sym typeface="Century Schoolbook"/>
                </a:rPr>
                <a:t> </a:t>
              </a:r>
              <a:r>
                <a:rPr lang="ru-RU" sz="1600" i="1" dirty="0" err="1">
                  <a:solidFill>
                    <a:schemeClr val="dk1"/>
                  </a:solidFill>
                  <a:latin typeface="Century Schoolbook"/>
                  <a:ea typeface="Century Schoolbook"/>
                  <a:cs typeface="Century Schoolbook"/>
                  <a:sym typeface="Century Schoolbook"/>
                </a:rPr>
                <a:t>limits</a:t>
              </a:r>
              <a:r>
                <a:rPr lang="ru-RU" sz="1600" i="1" dirty="0">
                  <a:solidFill>
                    <a:schemeClr val="dk1"/>
                  </a:solidFill>
                  <a:latin typeface="Century Schoolbook"/>
                  <a:ea typeface="Century Schoolbook"/>
                  <a:cs typeface="Century Schoolbook"/>
                  <a:sym typeface="Century Schoolbook"/>
                </a:rPr>
                <a:t> </a:t>
              </a:r>
              <a:r>
                <a:rPr lang="ru-RU" sz="1600" i="1" dirty="0" err="1">
                  <a:solidFill>
                    <a:schemeClr val="dk1"/>
                  </a:solidFill>
                  <a:latin typeface="Century Schoolbook"/>
                  <a:ea typeface="Century Schoolbook"/>
                  <a:cs typeface="Century Schoolbook"/>
                  <a:sym typeface="Century Schoolbook"/>
                </a:rPr>
                <a:t>my</a:t>
              </a:r>
              <a:r>
                <a:rPr lang="ru-RU" sz="1600" i="1" dirty="0">
                  <a:solidFill>
                    <a:schemeClr val="dk1"/>
                  </a:solidFill>
                  <a:latin typeface="Century Schoolbook"/>
                  <a:ea typeface="Century Schoolbook"/>
                  <a:cs typeface="Century Schoolbook"/>
                  <a:sym typeface="Century Schoolbook"/>
                </a:rPr>
                <a:t> </a:t>
              </a:r>
              <a:r>
                <a:rPr lang="ru-RU" sz="1600" i="1" dirty="0" err="1">
                  <a:solidFill>
                    <a:schemeClr val="dk1"/>
                  </a:solidFill>
                  <a:latin typeface="Century Schoolbook"/>
                  <a:ea typeface="Century Schoolbook"/>
                  <a:cs typeface="Century Schoolbook"/>
                  <a:sym typeface="Century Schoolbook"/>
                </a:rPr>
                <a:t>freedom</a:t>
              </a:r>
              <a:r>
                <a:rPr lang="ru-RU" sz="1600" i="1" dirty="0">
                  <a:solidFill>
                    <a:schemeClr val="dk1"/>
                  </a:solidFill>
                  <a:latin typeface="Century Schoolbook"/>
                  <a:ea typeface="Century Schoolbook"/>
                  <a:cs typeface="Century Schoolbook"/>
                  <a:sym typeface="Century Schoolbook"/>
                </a:rPr>
                <a:t> </a:t>
              </a:r>
              <a:r>
                <a:rPr lang="ru-RU" sz="1600" i="1" dirty="0" err="1">
                  <a:solidFill>
                    <a:schemeClr val="dk1"/>
                  </a:solidFill>
                  <a:latin typeface="Century Schoolbook"/>
                  <a:ea typeface="Century Schoolbook"/>
                  <a:cs typeface="Century Schoolbook"/>
                  <a:sym typeface="Century Schoolbook"/>
                </a:rPr>
                <a:t>and</a:t>
              </a:r>
              <a:r>
                <a:rPr lang="ru-RU" sz="1600" i="1" dirty="0">
                  <a:solidFill>
                    <a:schemeClr val="dk1"/>
                  </a:solidFill>
                  <a:latin typeface="Century Schoolbook"/>
                  <a:ea typeface="Century Schoolbook"/>
                  <a:cs typeface="Century Schoolbook"/>
                  <a:sym typeface="Century Schoolbook"/>
                </a:rPr>
                <a:t> </a:t>
              </a:r>
              <a:r>
                <a:rPr lang="ru-RU" sz="1600" i="1" dirty="0" err="1">
                  <a:solidFill>
                    <a:schemeClr val="dk1"/>
                  </a:solidFill>
                  <a:latin typeface="Century Schoolbook"/>
                  <a:ea typeface="Century Schoolbook"/>
                  <a:cs typeface="Century Schoolbook"/>
                  <a:sym typeface="Century Schoolbook"/>
                </a:rPr>
                <a:t>along</a:t>
              </a:r>
              <a:r>
                <a:rPr lang="ru-RU" sz="1600" i="1" dirty="0">
                  <a:solidFill>
                    <a:schemeClr val="dk1"/>
                  </a:solidFill>
                  <a:latin typeface="Century Schoolbook"/>
                  <a:ea typeface="Century Schoolbook"/>
                  <a:cs typeface="Century Schoolbook"/>
                  <a:sym typeface="Century Schoolbook"/>
                </a:rPr>
                <a:t> </a:t>
              </a:r>
              <a:r>
                <a:rPr lang="ru-RU" sz="1600" i="1" dirty="0" err="1">
                  <a:solidFill>
                    <a:schemeClr val="dk1"/>
                  </a:solidFill>
                  <a:latin typeface="Century Schoolbook"/>
                  <a:ea typeface="Century Schoolbook"/>
                  <a:cs typeface="Century Schoolbook"/>
                  <a:sym typeface="Century Schoolbook"/>
                </a:rPr>
                <a:t>with</a:t>
              </a:r>
              <a:r>
                <a:rPr lang="ru-RU" sz="1600" i="1" dirty="0">
                  <a:solidFill>
                    <a:schemeClr val="dk1"/>
                  </a:solidFill>
                  <a:latin typeface="Century Schoolbook"/>
                  <a:ea typeface="Century Schoolbook"/>
                  <a:cs typeface="Century Schoolbook"/>
                  <a:sym typeface="Century Schoolbook"/>
                </a:rPr>
                <a:t> </a:t>
              </a:r>
              <a:r>
                <a:rPr lang="ru-RU" sz="1600" i="1" dirty="0" err="1">
                  <a:solidFill>
                    <a:schemeClr val="dk1"/>
                  </a:solidFill>
                  <a:latin typeface="Century Schoolbook"/>
                  <a:ea typeface="Century Schoolbook"/>
                  <a:cs typeface="Century Schoolbook"/>
                  <a:sym typeface="Century Schoolbook"/>
                </a:rPr>
                <a:t>it</a:t>
              </a:r>
              <a:r>
                <a:rPr lang="ru-RU" sz="1600" i="1" dirty="0">
                  <a:solidFill>
                    <a:schemeClr val="dk1"/>
                  </a:solidFill>
                  <a:latin typeface="Century Schoolbook"/>
                  <a:ea typeface="Century Schoolbook"/>
                  <a:cs typeface="Century Schoolbook"/>
                  <a:sym typeface="Century Schoolbook"/>
                </a:rPr>
                <a:t> </a:t>
              </a:r>
              <a:r>
                <a:rPr lang="ru-RU" sz="1600" i="1" dirty="0" err="1">
                  <a:solidFill>
                    <a:schemeClr val="dk1"/>
                  </a:solidFill>
                  <a:latin typeface="Century Schoolbook"/>
                  <a:ea typeface="Century Schoolbook"/>
                  <a:cs typeface="Century Schoolbook"/>
                  <a:sym typeface="Century Schoolbook"/>
                </a:rPr>
                <a:t>my</a:t>
              </a:r>
              <a:r>
                <a:rPr lang="ru-RU" sz="1600" i="1" dirty="0">
                  <a:solidFill>
                    <a:schemeClr val="dk1"/>
                  </a:solidFill>
                  <a:latin typeface="Century Schoolbook"/>
                  <a:ea typeface="Century Schoolbook"/>
                  <a:cs typeface="Century Schoolbook"/>
                  <a:sym typeface="Century Schoolbook"/>
                </a:rPr>
                <a:t> </a:t>
              </a:r>
              <a:r>
                <a:rPr lang="ru-RU" sz="1600" i="1" dirty="0" err="1">
                  <a:solidFill>
                    <a:schemeClr val="dk1"/>
                  </a:solidFill>
                  <a:latin typeface="Century Schoolbook"/>
                  <a:ea typeface="Century Schoolbook"/>
                  <a:cs typeface="Century Schoolbook"/>
                  <a:sym typeface="Century Schoolbook"/>
                </a:rPr>
                <a:t>loved</a:t>
              </a:r>
              <a:r>
                <a:rPr lang="ru-RU" sz="1600" i="1" dirty="0">
                  <a:solidFill>
                    <a:schemeClr val="dk1"/>
                  </a:solidFill>
                  <a:latin typeface="Century Schoolbook"/>
                  <a:ea typeface="Century Schoolbook"/>
                  <a:cs typeface="Century Schoolbook"/>
                  <a:sym typeface="Century Schoolbook"/>
                </a:rPr>
                <a:t> </a:t>
              </a:r>
              <a:r>
                <a:rPr lang="ru-RU" sz="1600" i="1" dirty="0" err="1">
                  <a:solidFill>
                    <a:schemeClr val="dk1"/>
                  </a:solidFill>
                  <a:latin typeface="Century Schoolbook"/>
                  <a:ea typeface="Century Schoolbook"/>
                  <a:cs typeface="Century Schoolbook"/>
                  <a:sym typeface="Century Schoolbook"/>
                </a:rPr>
                <a:t>ones</a:t>
              </a:r>
              <a:r>
                <a:rPr lang="ru-RU" sz="1600" i="1" dirty="0">
                  <a:solidFill>
                    <a:schemeClr val="dk1"/>
                  </a:solidFill>
                  <a:latin typeface="Century Schoolbook"/>
                  <a:ea typeface="Century Schoolbook"/>
                  <a:cs typeface="Century Schoolbook"/>
                  <a:sym typeface="Century Schoolbook"/>
                </a:rPr>
                <a:t> </a:t>
              </a:r>
              <a:r>
                <a:rPr lang="ru-RU" sz="1600" i="1" dirty="0" err="1">
                  <a:solidFill>
                    <a:schemeClr val="dk1"/>
                  </a:solidFill>
                  <a:latin typeface="Century Schoolbook"/>
                  <a:ea typeface="Century Schoolbook"/>
                  <a:cs typeface="Century Schoolbook"/>
                  <a:sym typeface="Century Schoolbook"/>
                </a:rPr>
                <a:t>are</a:t>
              </a:r>
              <a:r>
                <a:rPr lang="ru-RU" sz="1600" i="1" dirty="0">
                  <a:solidFill>
                    <a:schemeClr val="dk1"/>
                  </a:solidFill>
                  <a:latin typeface="Century Schoolbook"/>
                  <a:ea typeface="Century Schoolbook"/>
                  <a:cs typeface="Century Schoolbook"/>
                  <a:sym typeface="Century Schoolbook"/>
                </a:rPr>
                <a:t> </a:t>
              </a:r>
              <a:r>
                <a:rPr lang="ru-RU" sz="1600" i="1" dirty="0" err="1">
                  <a:solidFill>
                    <a:schemeClr val="dk1"/>
                  </a:solidFill>
                  <a:latin typeface="Century Schoolbook"/>
                  <a:ea typeface="Century Schoolbook"/>
                  <a:cs typeface="Century Schoolbook"/>
                  <a:sym typeface="Century Schoolbook"/>
                </a:rPr>
                <a:t>doing</a:t>
              </a:r>
              <a:r>
                <a:rPr lang="ru-RU" sz="1600" i="1" dirty="0">
                  <a:solidFill>
                    <a:schemeClr val="dk1"/>
                  </a:solidFill>
                  <a:latin typeface="Century Schoolbook"/>
                  <a:ea typeface="Century Schoolbook"/>
                  <a:cs typeface="Century Schoolbook"/>
                  <a:sym typeface="Century Schoolbook"/>
                </a:rPr>
                <a:t> </a:t>
              </a:r>
              <a:r>
                <a:rPr lang="ru-RU" sz="1600" i="1" dirty="0" err="1">
                  <a:solidFill>
                    <a:schemeClr val="dk1"/>
                  </a:solidFill>
                  <a:latin typeface="Century Schoolbook"/>
                  <a:ea typeface="Century Schoolbook"/>
                  <a:cs typeface="Century Schoolbook"/>
                  <a:sym typeface="Century Schoolbook"/>
                </a:rPr>
                <a:t>well</a:t>
              </a:r>
              <a:r>
                <a:rPr lang="ru-RU" sz="1600" dirty="0">
                  <a:solidFill>
                    <a:schemeClr val="dk1"/>
                  </a:solidFill>
                  <a:latin typeface="Roboto"/>
                  <a:ea typeface="Roboto"/>
                  <a:cs typeface="Roboto"/>
                  <a:sym typeface="Roboto"/>
                </a:rPr>
                <a:t>.</a:t>
              </a:r>
              <a:endParaRPr sz="1700" i="1" dirty="0">
                <a:solidFill>
                  <a:schemeClr val="dk1"/>
                </a:solidFill>
                <a:highlight>
                  <a:srgbClr val="FFFFFF"/>
                </a:highlight>
                <a:latin typeface="Century Schoolbook"/>
                <a:ea typeface="Century Schoolbook"/>
                <a:cs typeface="Century Schoolbook"/>
                <a:sym typeface="Century Schoolbook"/>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Прямоугольник: скругленные углы 28">
            <a:extLst>
              <a:ext uri="{FF2B5EF4-FFF2-40B4-BE49-F238E27FC236}">
                <a16:creationId xmlns:a16="http://schemas.microsoft.com/office/drawing/2014/main" id="{16189D6B-EB1A-4319-B7DB-58D471C45EA5}"/>
              </a:ext>
            </a:extLst>
          </p:cNvPr>
          <p:cNvSpPr/>
          <p:nvPr/>
        </p:nvSpPr>
        <p:spPr>
          <a:xfrm>
            <a:off x="3791415" y="2808252"/>
            <a:ext cx="4103648" cy="1248937"/>
          </a:xfrm>
          <a:prstGeom prst="roundRect">
            <a:avLst>
              <a:gd name="adj" fmla="val 5060"/>
            </a:avLst>
          </a:prstGeom>
          <a:noFill/>
          <a:ln>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Google Shape;130;gf86b3526cf_5_11">
            <a:extLst>
              <a:ext uri="{FF2B5EF4-FFF2-40B4-BE49-F238E27FC236}">
                <a16:creationId xmlns:a16="http://schemas.microsoft.com/office/drawing/2014/main" id="{97EC1A93-BFD2-4351-94EB-4764655155B4}"/>
              </a:ext>
            </a:extLst>
          </p:cNvPr>
          <p:cNvSpPr txBox="1"/>
          <p:nvPr/>
        </p:nvSpPr>
        <p:spPr>
          <a:xfrm>
            <a:off x="4273538" y="2997458"/>
            <a:ext cx="3139524" cy="538800"/>
          </a:xfrm>
          <a:prstGeom prst="rect">
            <a:avLst/>
          </a:prstGeom>
          <a:noFill/>
          <a:ln>
            <a:noFill/>
          </a:ln>
        </p:spPr>
        <p:txBody>
          <a:bodyPr spcFirstLastPara="1" wrap="square" lIns="91425" tIns="45700" rIns="91425" bIns="45700" anchor="t" anchorCtr="0">
            <a:spAutoFit/>
          </a:bodyPr>
          <a:lstStyle/>
          <a:p>
            <a:pPr marL="44450" marR="0" lvl="0" algn="ctr" rtl="0">
              <a:spcBef>
                <a:spcPts val="0"/>
              </a:spcBef>
              <a:spcAft>
                <a:spcPts val="0"/>
              </a:spcAft>
              <a:buClr>
                <a:schemeClr val="dk1"/>
              </a:buClr>
              <a:buSzPts val="2900"/>
            </a:pPr>
            <a:r>
              <a:rPr lang="ru-RU" sz="2900" b="1" i="1" dirty="0" err="1">
                <a:solidFill>
                  <a:schemeClr val="dk1"/>
                </a:solidFill>
                <a:latin typeface="Century Schoolbook"/>
                <a:ea typeface="Century Schoolbook"/>
                <a:cs typeface="Century Schoolbook"/>
                <a:sym typeface="Century Schoolbook"/>
              </a:rPr>
              <a:t>Travells</a:t>
            </a:r>
            <a:r>
              <a:rPr lang="ru-RU" sz="2900" b="1" i="1" dirty="0">
                <a:solidFill>
                  <a:schemeClr val="dk1"/>
                </a:solidFill>
                <a:latin typeface="Century Schoolbook"/>
                <a:ea typeface="Century Schoolbook"/>
                <a:cs typeface="Century Schoolbook"/>
                <a:sym typeface="Century Schoolbook"/>
              </a:rPr>
              <a:t> </a:t>
            </a:r>
            <a:endParaRPr sz="2900" b="1" i="1" dirty="0">
              <a:solidFill>
                <a:schemeClr val="dk1"/>
              </a:solidFill>
              <a:latin typeface="Century Schoolbook"/>
              <a:ea typeface="Century Schoolbook"/>
              <a:cs typeface="Century Schoolbook"/>
              <a:sym typeface="Century Schoolbook"/>
            </a:endParaRPr>
          </a:p>
        </p:txBody>
      </p:sp>
      <p:sp>
        <p:nvSpPr>
          <p:cNvPr id="9" name="TextBox 8">
            <a:extLst>
              <a:ext uri="{FF2B5EF4-FFF2-40B4-BE49-F238E27FC236}">
                <a16:creationId xmlns:a16="http://schemas.microsoft.com/office/drawing/2014/main" id="{B8017820-A839-48FE-92EB-FABD1170550E}"/>
              </a:ext>
            </a:extLst>
          </p:cNvPr>
          <p:cNvSpPr txBox="1"/>
          <p:nvPr/>
        </p:nvSpPr>
        <p:spPr>
          <a:xfrm>
            <a:off x="3681471" y="3429000"/>
            <a:ext cx="4324234"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chemeClr val="tx1">
                    <a:lumMod val="65000"/>
                    <a:lumOff val="35000"/>
                  </a:schemeClr>
                </a:solidFill>
                <a:effectLst/>
                <a:uLnTx/>
                <a:uFillTx/>
                <a:latin typeface="Century Schoolbook"/>
                <a:ea typeface="Century Schoolbook"/>
                <a:cs typeface="Century Schoolbook"/>
                <a:sym typeface="Century Schoolbook"/>
              </a:rPr>
              <a:t>What do you like about travelling?</a:t>
            </a:r>
          </a:p>
        </p:txBody>
      </p:sp>
      <p:sp>
        <p:nvSpPr>
          <p:cNvPr id="13" name="TextBox 12">
            <a:extLst>
              <a:ext uri="{FF2B5EF4-FFF2-40B4-BE49-F238E27FC236}">
                <a16:creationId xmlns:a16="http://schemas.microsoft.com/office/drawing/2014/main" id="{53E85C69-0A86-4BC6-BE8A-813D05C4E2CC}"/>
              </a:ext>
            </a:extLst>
          </p:cNvPr>
          <p:cNvSpPr txBox="1"/>
          <p:nvPr/>
        </p:nvSpPr>
        <p:spPr>
          <a:xfrm>
            <a:off x="1421531" y="1346656"/>
            <a:ext cx="3808308" cy="338554"/>
          </a:xfrm>
          <a:prstGeom prst="rect">
            <a:avLst/>
          </a:prstGeom>
          <a:noFill/>
        </p:spPr>
        <p:txBody>
          <a:bodyPr wrap="square">
            <a:spAutoFit/>
          </a:bodyPr>
          <a:lstStyle/>
          <a:p>
            <a:pPr lvl="0" indent="0" algn="ctr" defTabSz="914400" eaLnBrk="1" fontAlgn="auto" latinLnBrk="0" hangingPunct="1">
              <a:buSzPts val="1100"/>
              <a:buFont typeface="Arial"/>
              <a:buNone/>
              <a:tabLst/>
              <a:defRPr/>
            </a:pPr>
            <a:r>
              <a:rPr lang="en-US" sz="1600" i="1" dirty="0">
                <a:latin typeface="Century Schoolbook"/>
                <a:sym typeface="Century Schoolbook"/>
              </a:rPr>
              <a:t>New sensations, change of place</a:t>
            </a:r>
          </a:p>
        </p:txBody>
      </p:sp>
      <p:sp>
        <p:nvSpPr>
          <p:cNvPr id="17" name="TextBox 16">
            <a:extLst>
              <a:ext uri="{FF2B5EF4-FFF2-40B4-BE49-F238E27FC236}">
                <a16:creationId xmlns:a16="http://schemas.microsoft.com/office/drawing/2014/main" id="{ABDAA82E-F393-4026-BEA3-7F58E4861398}"/>
              </a:ext>
            </a:extLst>
          </p:cNvPr>
          <p:cNvSpPr txBox="1"/>
          <p:nvPr/>
        </p:nvSpPr>
        <p:spPr>
          <a:xfrm>
            <a:off x="6679579" y="5013709"/>
            <a:ext cx="3894565" cy="338554"/>
          </a:xfrm>
          <a:prstGeom prst="rect">
            <a:avLst/>
          </a:prstGeom>
          <a:noFill/>
        </p:spPr>
        <p:txBody>
          <a:bodyPr wrap="square">
            <a:spAutoFit/>
          </a:bodyPr>
          <a:lstStyle/>
          <a:p>
            <a:pPr lvl="0" indent="0" algn="ctr" defTabSz="914400" eaLnBrk="1" fontAlgn="auto" latinLnBrk="0" hangingPunct="1">
              <a:buSzPts val="1100"/>
              <a:buFont typeface="Arial"/>
              <a:buNone/>
              <a:tabLst/>
              <a:defRPr/>
            </a:pPr>
            <a:r>
              <a:rPr lang="en-US" sz="1600" i="1" dirty="0">
                <a:latin typeface="Century Schoolbook"/>
                <a:sym typeface="Century Schoolbook"/>
              </a:rPr>
              <a:t>Communication with new people</a:t>
            </a:r>
          </a:p>
        </p:txBody>
      </p:sp>
      <p:sp>
        <p:nvSpPr>
          <p:cNvPr id="19" name="TextBox 18">
            <a:extLst>
              <a:ext uri="{FF2B5EF4-FFF2-40B4-BE49-F238E27FC236}">
                <a16:creationId xmlns:a16="http://schemas.microsoft.com/office/drawing/2014/main" id="{B3E1D793-A88F-484D-AC8D-692392A0A136}"/>
              </a:ext>
            </a:extLst>
          </p:cNvPr>
          <p:cNvSpPr txBox="1"/>
          <p:nvPr/>
        </p:nvSpPr>
        <p:spPr>
          <a:xfrm>
            <a:off x="901700" y="3090446"/>
            <a:ext cx="2542479" cy="584775"/>
          </a:xfrm>
          <a:prstGeom prst="rect">
            <a:avLst/>
          </a:prstGeom>
          <a:noFill/>
        </p:spPr>
        <p:txBody>
          <a:bodyPr wrap="square">
            <a:spAutoFit/>
          </a:bodyPr>
          <a:lstStyle/>
          <a:p>
            <a:pPr algn="ctr"/>
            <a:r>
              <a:rPr lang="ru-RU" sz="1600" i="1" dirty="0" err="1">
                <a:latin typeface="Century Schoolbook"/>
                <a:sym typeface="Century Schoolbook"/>
              </a:rPr>
              <a:t>Views</a:t>
            </a:r>
            <a:r>
              <a:rPr lang="ru-RU" sz="1600" i="1" dirty="0">
                <a:latin typeface="Century Schoolbook"/>
                <a:sym typeface="Century Schoolbook"/>
              </a:rPr>
              <a:t>, </a:t>
            </a:r>
            <a:r>
              <a:rPr lang="ru-RU" sz="1600" i="1" dirty="0" err="1">
                <a:latin typeface="Century Schoolbook"/>
                <a:sym typeface="Century Schoolbook"/>
              </a:rPr>
              <a:t>architecture</a:t>
            </a:r>
            <a:r>
              <a:rPr lang="ru-RU" sz="1600" i="1" dirty="0">
                <a:latin typeface="Century Schoolbook"/>
                <a:sym typeface="Century Schoolbook"/>
              </a:rPr>
              <a:t>, </a:t>
            </a:r>
            <a:endParaRPr lang="en-US" sz="1600" i="1" dirty="0">
              <a:latin typeface="Century Schoolbook"/>
              <a:sym typeface="Century Schoolbook"/>
            </a:endParaRPr>
          </a:p>
          <a:p>
            <a:pPr algn="ctr"/>
            <a:r>
              <a:rPr lang="ru-RU" sz="1600" i="1" dirty="0" err="1">
                <a:latin typeface="Century Schoolbook"/>
                <a:sym typeface="Century Schoolbook"/>
              </a:rPr>
              <a:t>peace</a:t>
            </a:r>
            <a:r>
              <a:rPr lang="ru-RU" sz="1600" i="1" dirty="0">
                <a:latin typeface="Century Schoolbook"/>
                <a:sym typeface="Century Schoolbook"/>
              </a:rPr>
              <a:t> </a:t>
            </a:r>
            <a:r>
              <a:rPr lang="ru-RU" sz="1600" i="1" dirty="0" err="1">
                <a:latin typeface="Century Schoolbook"/>
                <a:sym typeface="Century Schoolbook"/>
              </a:rPr>
              <a:t>and</a:t>
            </a:r>
            <a:r>
              <a:rPr lang="ru-RU" sz="1600" i="1" dirty="0">
                <a:latin typeface="Century Schoolbook"/>
                <a:sym typeface="Century Schoolbook"/>
              </a:rPr>
              <a:t> </a:t>
            </a:r>
            <a:r>
              <a:rPr lang="ru-RU" sz="1600" i="1" dirty="0" err="1">
                <a:latin typeface="Century Schoolbook"/>
                <a:sym typeface="Century Schoolbook"/>
              </a:rPr>
              <a:t>comfort</a:t>
            </a:r>
            <a:endParaRPr lang="ru-RU" sz="1600" i="1" dirty="0">
              <a:latin typeface="Century Schoolbook"/>
            </a:endParaRPr>
          </a:p>
        </p:txBody>
      </p:sp>
      <p:sp>
        <p:nvSpPr>
          <p:cNvPr id="21" name="TextBox 20">
            <a:extLst>
              <a:ext uri="{FF2B5EF4-FFF2-40B4-BE49-F238E27FC236}">
                <a16:creationId xmlns:a16="http://schemas.microsoft.com/office/drawing/2014/main" id="{0F9A18D6-5990-46F8-BC44-B92A5883EA4B}"/>
              </a:ext>
            </a:extLst>
          </p:cNvPr>
          <p:cNvSpPr txBox="1"/>
          <p:nvPr/>
        </p:nvSpPr>
        <p:spPr>
          <a:xfrm>
            <a:off x="8189864" y="3259723"/>
            <a:ext cx="2595611" cy="338554"/>
          </a:xfrm>
          <a:prstGeom prst="rect">
            <a:avLst/>
          </a:prstGeom>
          <a:noFill/>
        </p:spPr>
        <p:txBody>
          <a:bodyPr wrap="square">
            <a:spAutoFit/>
          </a:bodyPr>
          <a:lstStyle/>
          <a:p>
            <a:pPr lvl="0" indent="0" algn="ctr" defTabSz="914400" eaLnBrk="1" fontAlgn="auto" latinLnBrk="0" hangingPunct="1">
              <a:buSzPts val="1100"/>
              <a:buFont typeface="Arial"/>
              <a:buNone/>
              <a:tabLst/>
              <a:defRPr/>
            </a:pPr>
            <a:r>
              <a:rPr lang="en-US" sz="1600" i="1" dirty="0">
                <a:latin typeface="Century Schoolbook"/>
                <a:sym typeface="Century Schoolbook"/>
              </a:rPr>
              <a:t>I don’t like travelling</a:t>
            </a:r>
          </a:p>
        </p:txBody>
      </p:sp>
      <p:sp>
        <p:nvSpPr>
          <p:cNvPr id="23" name="TextBox 22">
            <a:extLst>
              <a:ext uri="{FF2B5EF4-FFF2-40B4-BE49-F238E27FC236}">
                <a16:creationId xmlns:a16="http://schemas.microsoft.com/office/drawing/2014/main" id="{CC24A6DD-645D-4C31-AFBD-E22E1ADED33C}"/>
              </a:ext>
            </a:extLst>
          </p:cNvPr>
          <p:cNvSpPr txBox="1"/>
          <p:nvPr/>
        </p:nvSpPr>
        <p:spPr>
          <a:xfrm>
            <a:off x="1421531" y="4890598"/>
            <a:ext cx="3808308" cy="584775"/>
          </a:xfrm>
          <a:prstGeom prst="rect">
            <a:avLst/>
          </a:prstGeom>
          <a:noFill/>
        </p:spPr>
        <p:txBody>
          <a:bodyPr wrap="square">
            <a:spAutoFit/>
          </a:bodyPr>
          <a:lstStyle/>
          <a:p>
            <a:pPr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600" b="0" i="1" u="none" strike="noStrike" kern="0" cap="none" spc="0" normalizeH="0" baseline="0" noProof="0" dirty="0">
                <a:ln>
                  <a:noFill/>
                </a:ln>
                <a:solidFill>
                  <a:srgbClr val="000000"/>
                </a:solidFill>
                <a:effectLst/>
                <a:uLnTx/>
                <a:uFillTx/>
                <a:latin typeface="Century Schoolbook"/>
                <a:ea typeface="Century Schoolbook"/>
                <a:cs typeface="Century Schoolbook"/>
                <a:sym typeface="Century Schoolbook"/>
              </a:rPr>
              <a:t>Going through beautiful places, seeing new</a:t>
            </a:r>
          </a:p>
        </p:txBody>
      </p:sp>
      <p:sp>
        <p:nvSpPr>
          <p:cNvPr id="25" name="TextBox 24">
            <a:extLst>
              <a:ext uri="{FF2B5EF4-FFF2-40B4-BE49-F238E27FC236}">
                <a16:creationId xmlns:a16="http://schemas.microsoft.com/office/drawing/2014/main" id="{5AC89458-A5D0-4FD3-A999-80EBE9DEC668}"/>
              </a:ext>
            </a:extLst>
          </p:cNvPr>
          <p:cNvSpPr txBox="1"/>
          <p:nvPr/>
        </p:nvSpPr>
        <p:spPr>
          <a:xfrm>
            <a:off x="6802244" y="1385685"/>
            <a:ext cx="3476157" cy="338554"/>
          </a:xfrm>
          <a:prstGeom prst="rect">
            <a:avLst/>
          </a:prstGeom>
          <a:noFill/>
        </p:spPr>
        <p:txBody>
          <a:bodyPr wrap="square">
            <a:spAutoFit/>
          </a:bodyPr>
          <a:lstStyle/>
          <a:p>
            <a:pPr algn="ctr">
              <a:spcBef>
                <a:spcPts val="600"/>
              </a:spcBef>
              <a:spcAft>
                <a:spcPts val="600"/>
              </a:spcAft>
            </a:pPr>
            <a:r>
              <a:rPr lang="ru-RU" sz="1600" i="1" dirty="0" err="1">
                <a:latin typeface="Century Schoolbook"/>
                <a:sym typeface="Century Schoolbook"/>
              </a:rPr>
              <a:t>Nature</a:t>
            </a:r>
            <a:r>
              <a:rPr lang="ru-RU" sz="1600" i="1" dirty="0">
                <a:latin typeface="Century Schoolbook"/>
                <a:sym typeface="Century Schoolbook"/>
              </a:rPr>
              <a:t>, </a:t>
            </a:r>
            <a:r>
              <a:rPr lang="ru-RU" sz="1600" i="1" dirty="0" err="1">
                <a:latin typeface="Century Schoolbook"/>
                <a:sym typeface="Century Schoolbook"/>
              </a:rPr>
              <a:t>seeing</a:t>
            </a:r>
            <a:r>
              <a:rPr lang="ru-RU" sz="1600" i="1" dirty="0">
                <a:latin typeface="Century Schoolbook"/>
                <a:sym typeface="Century Schoolbook"/>
              </a:rPr>
              <a:t> </a:t>
            </a:r>
            <a:r>
              <a:rPr lang="ru-RU" sz="1600" i="1" dirty="0" err="1">
                <a:latin typeface="Century Schoolbook"/>
                <a:sym typeface="Century Schoolbook"/>
              </a:rPr>
              <a:t>something</a:t>
            </a:r>
            <a:r>
              <a:rPr lang="ru-RU" sz="1600" i="1" dirty="0">
                <a:latin typeface="Century Schoolbook"/>
                <a:sym typeface="Century Schoolbook"/>
              </a:rPr>
              <a:t> </a:t>
            </a:r>
            <a:r>
              <a:rPr lang="ru-RU" sz="1600" i="1" dirty="0" err="1">
                <a:latin typeface="Century Schoolbook"/>
                <a:sym typeface="Century Schoolbook"/>
              </a:rPr>
              <a:t>new</a:t>
            </a:r>
            <a:r>
              <a:rPr lang="ru-RU" sz="1600" i="1" dirty="0">
                <a:latin typeface="Century Schoolbook"/>
                <a:sym typeface="Century Schoolbook"/>
              </a:rPr>
              <a:t> </a:t>
            </a:r>
            <a:endParaRPr lang="ru-RU" sz="1600" i="1" dirty="0">
              <a:latin typeface="Century Schoolbook"/>
            </a:endParaRPr>
          </a:p>
        </p:txBody>
      </p:sp>
    </p:spTree>
    <p:extLst>
      <p:ext uri="{BB962C8B-B14F-4D97-AF65-F5344CB8AC3E}">
        <p14:creationId xmlns:p14="http://schemas.microsoft.com/office/powerpoint/2010/main" val="3188930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Прямоугольник: скругленные углы 28">
            <a:extLst>
              <a:ext uri="{FF2B5EF4-FFF2-40B4-BE49-F238E27FC236}">
                <a16:creationId xmlns:a16="http://schemas.microsoft.com/office/drawing/2014/main" id="{16189D6B-EB1A-4319-B7DB-58D471C45EA5}"/>
              </a:ext>
            </a:extLst>
          </p:cNvPr>
          <p:cNvSpPr/>
          <p:nvPr/>
        </p:nvSpPr>
        <p:spPr>
          <a:xfrm>
            <a:off x="3791415" y="2808252"/>
            <a:ext cx="4103648" cy="1248937"/>
          </a:xfrm>
          <a:prstGeom prst="roundRect">
            <a:avLst>
              <a:gd name="adj" fmla="val 5060"/>
            </a:avLst>
          </a:prstGeom>
          <a:noFill/>
          <a:ln>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Google Shape;130;gf86b3526cf_5_11">
            <a:extLst>
              <a:ext uri="{FF2B5EF4-FFF2-40B4-BE49-F238E27FC236}">
                <a16:creationId xmlns:a16="http://schemas.microsoft.com/office/drawing/2014/main" id="{97EC1A93-BFD2-4351-94EB-4764655155B4}"/>
              </a:ext>
            </a:extLst>
          </p:cNvPr>
          <p:cNvSpPr txBox="1"/>
          <p:nvPr/>
        </p:nvSpPr>
        <p:spPr>
          <a:xfrm>
            <a:off x="4273538" y="2997458"/>
            <a:ext cx="3139524" cy="538800"/>
          </a:xfrm>
          <a:prstGeom prst="rect">
            <a:avLst/>
          </a:prstGeom>
          <a:noFill/>
          <a:ln>
            <a:noFill/>
          </a:ln>
        </p:spPr>
        <p:txBody>
          <a:bodyPr spcFirstLastPara="1" wrap="square" lIns="91425" tIns="45700" rIns="91425" bIns="45700" anchor="t" anchorCtr="0">
            <a:spAutoFit/>
          </a:bodyPr>
          <a:lstStyle/>
          <a:p>
            <a:pPr marL="44450" marR="0" lvl="0" algn="ctr" rtl="0">
              <a:spcBef>
                <a:spcPts val="0"/>
              </a:spcBef>
              <a:spcAft>
                <a:spcPts val="0"/>
              </a:spcAft>
              <a:buClr>
                <a:schemeClr val="dk1"/>
              </a:buClr>
              <a:buSzPts val="2900"/>
            </a:pPr>
            <a:r>
              <a:rPr lang="ru-RU" sz="2900" b="1" i="1" dirty="0" err="1">
                <a:solidFill>
                  <a:schemeClr val="dk1"/>
                </a:solidFill>
                <a:latin typeface="Century Schoolbook"/>
                <a:ea typeface="Century Schoolbook"/>
                <a:cs typeface="Century Schoolbook"/>
                <a:sym typeface="Century Schoolbook"/>
              </a:rPr>
              <a:t>Presents</a:t>
            </a:r>
            <a:r>
              <a:rPr lang="ru-RU" sz="2900" b="1" i="1" dirty="0">
                <a:solidFill>
                  <a:schemeClr val="dk1"/>
                </a:solidFill>
                <a:latin typeface="Century Schoolbook"/>
                <a:ea typeface="Century Schoolbook"/>
                <a:cs typeface="Century Schoolbook"/>
                <a:sym typeface="Century Schoolbook"/>
              </a:rPr>
              <a:t> </a:t>
            </a:r>
            <a:endParaRPr sz="2900" b="1" i="1" dirty="0">
              <a:solidFill>
                <a:schemeClr val="dk1"/>
              </a:solidFill>
              <a:latin typeface="Century Schoolbook"/>
              <a:ea typeface="Century Schoolbook"/>
              <a:cs typeface="Century Schoolbook"/>
              <a:sym typeface="Century Schoolbook"/>
            </a:endParaRPr>
          </a:p>
        </p:txBody>
      </p:sp>
      <p:sp>
        <p:nvSpPr>
          <p:cNvPr id="9" name="TextBox 8">
            <a:extLst>
              <a:ext uri="{FF2B5EF4-FFF2-40B4-BE49-F238E27FC236}">
                <a16:creationId xmlns:a16="http://schemas.microsoft.com/office/drawing/2014/main" id="{B8017820-A839-48FE-92EB-FABD1170550E}"/>
              </a:ext>
            </a:extLst>
          </p:cNvPr>
          <p:cNvSpPr txBox="1"/>
          <p:nvPr/>
        </p:nvSpPr>
        <p:spPr>
          <a:xfrm>
            <a:off x="3681471" y="3429000"/>
            <a:ext cx="4324234"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chemeClr val="tx1">
                    <a:lumMod val="65000"/>
                    <a:lumOff val="35000"/>
                  </a:schemeClr>
                </a:solidFill>
                <a:effectLst/>
                <a:uLnTx/>
                <a:uFillTx/>
                <a:latin typeface="Century Schoolbook"/>
                <a:ea typeface="Century Schoolbook"/>
                <a:cs typeface="Century Schoolbook"/>
                <a:sym typeface="Century Schoolbook"/>
              </a:rPr>
              <a:t>What kind of gifts do you like?</a:t>
            </a:r>
          </a:p>
        </p:txBody>
      </p:sp>
      <p:sp>
        <p:nvSpPr>
          <p:cNvPr id="13" name="TextBox 12">
            <a:extLst>
              <a:ext uri="{FF2B5EF4-FFF2-40B4-BE49-F238E27FC236}">
                <a16:creationId xmlns:a16="http://schemas.microsoft.com/office/drawing/2014/main" id="{53E85C69-0A86-4BC6-BE8A-813D05C4E2CC}"/>
              </a:ext>
            </a:extLst>
          </p:cNvPr>
          <p:cNvSpPr txBox="1"/>
          <p:nvPr/>
        </p:nvSpPr>
        <p:spPr>
          <a:xfrm>
            <a:off x="1421531" y="1346656"/>
            <a:ext cx="3808308" cy="338554"/>
          </a:xfrm>
          <a:prstGeom prst="rect">
            <a:avLst/>
          </a:prstGeom>
          <a:noFill/>
        </p:spPr>
        <p:txBody>
          <a:bodyPr wrap="square">
            <a:spAutoFit/>
          </a:bodyPr>
          <a:lstStyle/>
          <a:p>
            <a:pPr lvl="0" indent="0" algn="ctr" rtl="0">
              <a:spcBef>
                <a:spcPts val="0"/>
              </a:spcBef>
              <a:spcAft>
                <a:spcPts val="0"/>
              </a:spcAft>
              <a:buClr>
                <a:schemeClr val="dk1"/>
              </a:buClr>
              <a:buSzPts val="1100"/>
              <a:buFont typeface="Arial"/>
              <a:buNone/>
            </a:pPr>
            <a:r>
              <a:rPr lang="en-US" sz="1600" i="1" dirty="0">
                <a:solidFill>
                  <a:schemeClr val="dk1"/>
                </a:solidFill>
                <a:highlight>
                  <a:srgbClr val="FFFFFF"/>
                </a:highlight>
                <a:latin typeface="Century Schoolbook"/>
                <a:ea typeface="Century Schoolbook"/>
                <a:cs typeface="Century Schoolbook"/>
                <a:sym typeface="Century Schoolbook"/>
              </a:rPr>
              <a:t>Abled to please me for a long time </a:t>
            </a:r>
          </a:p>
        </p:txBody>
      </p:sp>
      <p:sp>
        <p:nvSpPr>
          <p:cNvPr id="17" name="TextBox 16">
            <a:extLst>
              <a:ext uri="{FF2B5EF4-FFF2-40B4-BE49-F238E27FC236}">
                <a16:creationId xmlns:a16="http://schemas.microsoft.com/office/drawing/2014/main" id="{ABDAA82E-F393-4026-BEA3-7F58E4861398}"/>
              </a:ext>
            </a:extLst>
          </p:cNvPr>
          <p:cNvSpPr txBox="1"/>
          <p:nvPr/>
        </p:nvSpPr>
        <p:spPr>
          <a:xfrm>
            <a:off x="8487706" y="3215865"/>
            <a:ext cx="2252548" cy="338554"/>
          </a:xfrm>
          <a:prstGeom prst="rect">
            <a:avLst/>
          </a:prstGeom>
          <a:noFill/>
        </p:spPr>
        <p:txBody>
          <a:bodyPr wrap="square">
            <a:spAutoFit/>
          </a:bodyPr>
          <a:lstStyle/>
          <a:p>
            <a:pPr lvl="0" indent="0" algn="ctr" rtl="0">
              <a:spcBef>
                <a:spcPts val="0"/>
              </a:spcBef>
              <a:spcAft>
                <a:spcPts val="0"/>
              </a:spcAft>
              <a:buNone/>
            </a:pPr>
            <a:r>
              <a:rPr lang="en-US" sz="1600" i="1" dirty="0">
                <a:solidFill>
                  <a:schemeClr val="dk1"/>
                </a:solidFill>
                <a:highlight>
                  <a:srgbClr val="FFFFFF"/>
                </a:highlight>
                <a:latin typeface="Century Schoolbook"/>
                <a:ea typeface="Century Schoolbook"/>
                <a:cs typeface="Century Schoolbook"/>
                <a:sym typeface="Century Schoolbook"/>
              </a:rPr>
              <a:t>Sincere presents</a:t>
            </a:r>
          </a:p>
        </p:txBody>
      </p:sp>
      <p:sp>
        <p:nvSpPr>
          <p:cNvPr id="19" name="TextBox 18">
            <a:extLst>
              <a:ext uri="{FF2B5EF4-FFF2-40B4-BE49-F238E27FC236}">
                <a16:creationId xmlns:a16="http://schemas.microsoft.com/office/drawing/2014/main" id="{B3E1D793-A88F-484D-AC8D-692392A0A136}"/>
              </a:ext>
            </a:extLst>
          </p:cNvPr>
          <p:cNvSpPr txBox="1"/>
          <p:nvPr/>
        </p:nvSpPr>
        <p:spPr>
          <a:xfrm>
            <a:off x="1421531" y="4887843"/>
            <a:ext cx="3886449" cy="584775"/>
          </a:xfrm>
          <a:prstGeom prst="rect">
            <a:avLst/>
          </a:prstGeom>
          <a:noFill/>
        </p:spPr>
        <p:txBody>
          <a:bodyPr wrap="square">
            <a:spAutoFit/>
          </a:bodyPr>
          <a:lstStyle/>
          <a:p>
            <a:pPr lvl="0" indent="0" algn="ctr" rtl="0">
              <a:spcBef>
                <a:spcPts val="0"/>
              </a:spcBef>
              <a:spcAft>
                <a:spcPts val="0"/>
              </a:spcAft>
              <a:buNone/>
            </a:pPr>
            <a:r>
              <a:rPr lang="en-US" sz="1600" i="1" dirty="0">
                <a:solidFill>
                  <a:schemeClr val="dk1"/>
                </a:solidFill>
                <a:highlight>
                  <a:schemeClr val="lt1"/>
                </a:highlight>
                <a:latin typeface="Century Schoolbook"/>
                <a:ea typeface="Century Schoolbook"/>
                <a:cs typeface="Century Schoolbook"/>
                <a:sym typeface="Century Schoolbook"/>
              </a:rPr>
              <a:t>Like them either artsy or discussed in advance</a:t>
            </a:r>
            <a:endParaRPr lang="en-US" sz="1600" i="1" dirty="0">
              <a:solidFill>
                <a:schemeClr val="dk1"/>
              </a:solidFill>
              <a:highlight>
                <a:srgbClr val="FFFFFF"/>
              </a:highlight>
              <a:latin typeface="Century Schoolbook"/>
              <a:ea typeface="Century Schoolbook"/>
              <a:cs typeface="Century Schoolbook"/>
              <a:sym typeface="Century Schoolbook"/>
            </a:endParaRPr>
          </a:p>
        </p:txBody>
      </p:sp>
      <p:sp>
        <p:nvSpPr>
          <p:cNvPr id="21" name="TextBox 20">
            <a:extLst>
              <a:ext uri="{FF2B5EF4-FFF2-40B4-BE49-F238E27FC236}">
                <a16:creationId xmlns:a16="http://schemas.microsoft.com/office/drawing/2014/main" id="{0F9A18D6-5990-46F8-BC44-B92A5883EA4B}"/>
              </a:ext>
            </a:extLst>
          </p:cNvPr>
          <p:cNvSpPr txBox="1"/>
          <p:nvPr/>
        </p:nvSpPr>
        <p:spPr>
          <a:xfrm>
            <a:off x="6540694" y="1346656"/>
            <a:ext cx="3894022" cy="338554"/>
          </a:xfrm>
          <a:prstGeom prst="rect">
            <a:avLst/>
          </a:prstGeom>
          <a:noFill/>
        </p:spPr>
        <p:txBody>
          <a:bodyPr wrap="square">
            <a:spAutoFit/>
          </a:bodyPr>
          <a:lstStyle/>
          <a:p>
            <a:pPr lvl="0" indent="0" algn="l" rtl="0">
              <a:spcBef>
                <a:spcPts val="0"/>
              </a:spcBef>
              <a:spcAft>
                <a:spcPts val="0"/>
              </a:spcAft>
              <a:buClr>
                <a:schemeClr val="dk1"/>
              </a:buClr>
              <a:buSzPts val="1100"/>
              <a:buFont typeface="Arial"/>
              <a:buNone/>
            </a:pPr>
            <a:r>
              <a:rPr lang="en-US" sz="1600" i="1" dirty="0">
                <a:solidFill>
                  <a:schemeClr val="dk1"/>
                </a:solidFill>
                <a:highlight>
                  <a:srgbClr val="FFFFFF"/>
                </a:highlight>
                <a:latin typeface="Century Schoolbook"/>
                <a:ea typeface="Century Schoolbook"/>
                <a:cs typeface="Century Schoolbook"/>
                <a:sym typeface="Century Schoolbook"/>
              </a:rPr>
              <a:t>Any presents, even the smallest ones</a:t>
            </a:r>
          </a:p>
        </p:txBody>
      </p:sp>
      <p:sp>
        <p:nvSpPr>
          <p:cNvPr id="23" name="TextBox 22">
            <a:extLst>
              <a:ext uri="{FF2B5EF4-FFF2-40B4-BE49-F238E27FC236}">
                <a16:creationId xmlns:a16="http://schemas.microsoft.com/office/drawing/2014/main" id="{CC24A6DD-645D-4C31-AFBD-E22E1ADED33C}"/>
              </a:ext>
            </a:extLst>
          </p:cNvPr>
          <p:cNvSpPr txBox="1"/>
          <p:nvPr/>
        </p:nvSpPr>
        <p:spPr>
          <a:xfrm>
            <a:off x="901700" y="3215865"/>
            <a:ext cx="2407714" cy="338554"/>
          </a:xfrm>
          <a:prstGeom prst="rect">
            <a:avLst/>
          </a:prstGeom>
          <a:noFill/>
        </p:spPr>
        <p:txBody>
          <a:bodyPr wrap="square">
            <a:spAutoFit/>
          </a:bodyPr>
          <a:lstStyle/>
          <a:p>
            <a:pPr lvl="0" indent="0" algn="l" rtl="0">
              <a:spcBef>
                <a:spcPts val="0"/>
              </a:spcBef>
              <a:spcAft>
                <a:spcPts val="0"/>
              </a:spcAft>
              <a:buNone/>
            </a:pPr>
            <a:r>
              <a:rPr lang="en-US" sz="1600" i="1" dirty="0">
                <a:solidFill>
                  <a:schemeClr val="dk1"/>
                </a:solidFill>
                <a:latin typeface="Century Schoolbook"/>
                <a:ea typeface="Century Schoolbook"/>
                <a:cs typeface="Century Schoolbook"/>
                <a:sym typeface="Century Schoolbook"/>
              </a:rPr>
              <a:t>I prefer useful presents</a:t>
            </a:r>
            <a:endParaRPr lang="en-US" sz="1600" i="1" dirty="0">
              <a:solidFill>
                <a:schemeClr val="dk1"/>
              </a:solidFill>
              <a:highlight>
                <a:srgbClr val="FFFFFF"/>
              </a:highlight>
              <a:latin typeface="Century Schoolbook"/>
              <a:ea typeface="Century Schoolbook"/>
              <a:cs typeface="Century Schoolbook"/>
              <a:sym typeface="Century Schoolbook"/>
            </a:endParaRPr>
          </a:p>
        </p:txBody>
      </p:sp>
      <p:sp>
        <p:nvSpPr>
          <p:cNvPr id="25" name="TextBox 24">
            <a:extLst>
              <a:ext uri="{FF2B5EF4-FFF2-40B4-BE49-F238E27FC236}">
                <a16:creationId xmlns:a16="http://schemas.microsoft.com/office/drawing/2014/main" id="{5AC89458-A5D0-4FD3-A999-80EBE9DEC668}"/>
              </a:ext>
            </a:extLst>
          </p:cNvPr>
          <p:cNvSpPr txBox="1"/>
          <p:nvPr/>
        </p:nvSpPr>
        <p:spPr>
          <a:xfrm>
            <a:off x="6749626" y="4887842"/>
            <a:ext cx="3476157" cy="584775"/>
          </a:xfrm>
          <a:prstGeom prst="rect">
            <a:avLst/>
          </a:prstGeom>
          <a:noFill/>
        </p:spPr>
        <p:txBody>
          <a:bodyPr wrap="square">
            <a:spAutoFit/>
          </a:bodyPr>
          <a:lstStyle/>
          <a:p>
            <a:pPr lvl="0" indent="0" algn="ctr" rtl="0">
              <a:spcBef>
                <a:spcPts val="0"/>
              </a:spcBef>
              <a:spcAft>
                <a:spcPts val="0"/>
              </a:spcAft>
              <a:buClr>
                <a:schemeClr val="dk1"/>
              </a:buClr>
              <a:buSzPts val="1100"/>
              <a:buFont typeface="Arial"/>
              <a:buNone/>
            </a:pPr>
            <a:r>
              <a:rPr lang="en-US" sz="1600" i="1" dirty="0">
                <a:solidFill>
                  <a:schemeClr val="dk1"/>
                </a:solidFill>
                <a:highlight>
                  <a:srgbClr val="FFFFFF"/>
                </a:highlight>
                <a:latin typeface="Century Schoolbook"/>
                <a:ea typeface="Century Schoolbook"/>
                <a:cs typeface="Century Schoolbook"/>
                <a:sym typeface="Century Schoolbook"/>
              </a:rPr>
              <a:t>Any presents that are presented with sincerity and warmth</a:t>
            </a:r>
          </a:p>
        </p:txBody>
      </p:sp>
    </p:spTree>
    <p:extLst>
      <p:ext uri="{BB962C8B-B14F-4D97-AF65-F5344CB8AC3E}">
        <p14:creationId xmlns:p14="http://schemas.microsoft.com/office/powerpoint/2010/main" val="2266409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Прямоугольник: скругленные углы 28">
            <a:extLst>
              <a:ext uri="{FF2B5EF4-FFF2-40B4-BE49-F238E27FC236}">
                <a16:creationId xmlns:a16="http://schemas.microsoft.com/office/drawing/2014/main" id="{16189D6B-EB1A-4319-B7DB-58D471C45EA5}"/>
              </a:ext>
            </a:extLst>
          </p:cNvPr>
          <p:cNvSpPr/>
          <p:nvPr/>
        </p:nvSpPr>
        <p:spPr>
          <a:xfrm>
            <a:off x="3791415" y="2808252"/>
            <a:ext cx="4103648" cy="1248937"/>
          </a:xfrm>
          <a:prstGeom prst="roundRect">
            <a:avLst>
              <a:gd name="adj" fmla="val 5060"/>
            </a:avLst>
          </a:prstGeom>
          <a:noFill/>
          <a:ln>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Google Shape;130;gf86b3526cf_5_11">
            <a:extLst>
              <a:ext uri="{FF2B5EF4-FFF2-40B4-BE49-F238E27FC236}">
                <a16:creationId xmlns:a16="http://schemas.microsoft.com/office/drawing/2014/main" id="{97EC1A93-BFD2-4351-94EB-4764655155B4}"/>
              </a:ext>
            </a:extLst>
          </p:cNvPr>
          <p:cNvSpPr txBox="1"/>
          <p:nvPr/>
        </p:nvSpPr>
        <p:spPr>
          <a:xfrm>
            <a:off x="4273538" y="2997458"/>
            <a:ext cx="3139524" cy="538800"/>
          </a:xfrm>
          <a:prstGeom prst="rect">
            <a:avLst/>
          </a:prstGeom>
          <a:noFill/>
          <a:ln>
            <a:noFill/>
          </a:ln>
        </p:spPr>
        <p:txBody>
          <a:bodyPr spcFirstLastPara="1" wrap="square" lIns="91425" tIns="45700" rIns="91425" bIns="45700" anchor="t" anchorCtr="0">
            <a:spAutoFit/>
          </a:bodyPr>
          <a:lstStyle/>
          <a:p>
            <a:pPr marL="44450" marR="0" lvl="0" algn="ctr" rtl="0">
              <a:spcBef>
                <a:spcPts val="0"/>
              </a:spcBef>
              <a:spcAft>
                <a:spcPts val="0"/>
              </a:spcAft>
              <a:buClr>
                <a:schemeClr val="dk1"/>
              </a:buClr>
              <a:buSzPts val="2900"/>
            </a:pPr>
            <a:r>
              <a:rPr lang="ru-RU" sz="2900" b="1" i="1" dirty="0" err="1">
                <a:solidFill>
                  <a:schemeClr val="dk1"/>
                </a:solidFill>
                <a:latin typeface="Century Schoolbook"/>
                <a:ea typeface="Century Schoolbook"/>
                <a:cs typeface="Century Schoolbook"/>
                <a:sym typeface="Century Schoolbook"/>
              </a:rPr>
              <a:t>Dreams</a:t>
            </a:r>
            <a:r>
              <a:rPr lang="ru-RU" sz="2900" b="1" i="1" dirty="0">
                <a:solidFill>
                  <a:schemeClr val="dk1"/>
                </a:solidFill>
                <a:latin typeface="Century Schoolbook"/>
                <a:ea typeface="Century Schoolbook"/>
                <a:cs typeface="Century Schoolbook"/>
                <a:sym typeface="Century Schoolbook"/>
              </a:rPr>
              <a:t> </a:t>
            </a:r>
            <a:endParaRPr sz="2900" b="1" i="1" dirty="0">
              <a:solidFill>
                <a:schemeClr val="dk1"/>
              </a:solidFill>
              <a:latin typeface="Century Schoolbook"/>
              <a:ea typeface="Century Schoolbook"/>
              <a:cs typeface="Century Schoolbook"/>
              <a:sym typeface="Century Schoolbook"/>
            </a:endParaRPr>
          </a:p>
        </p:txBody>
      </p:sp>
      <p:sp>
        <p:nvSpPr>
          <p:cNvPr id="9" name="TextBox 8">
            <a:extLst>
              <a:ext uri="{FF2B5EF4-FFF2-40B4-BE49-F238E27FC236}">
                <a16:creationId xmlns:a16="http://schemas.microsoft.com/office/drawing/2014/main" id="{B8017820-A839-48FE-92EB-FABD1170550E}"/>
              </a:ext>
            </a:extLst>
          </p:cNvPr>
          <p:cNvSpPr txBox="1"/>
          <p:nvPr/>
        </p:nvSpPr>
        <p:spPr>
          <a:xfrm>
            <a:off x="3681471" y="3429000"/>
            <a:ext cx="4324234"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chemeClr val="tx1">
                    <a:lumMod val="65000"/>
                    <a:lumOff val="35000"/>
                  </a:schemeClr>
                </a:solidFill>
                <a:effectLst/>
                <a:uLnTx/>
                <a:uFillTx/>
                <a:latin typeface="Century Schoolbook"/>
                <a:ea typeface="Century Schoolbook"/>
                <a:cs typeface="Century Schoolbook"/>
                <a:sym typeface="Century Schoolbook"/>
              </a:rPr>
              <a:t>What are your wishes / dreams?</a:t>
            </a:r>
          </a:p>
        </p:txBody>
      </p:sp>
      <p:sp>
        <p:nvSpPr>
          <p:cNvPr id="13" name="TextBox 12">
            <a:extLst>
              <a:ext uri="{FF2B5EF4-FFF2-40B4-BE49-F238E27FC236}">
                <a16:creationId xmlns:a16="http://schemas.microsoft.com/office/drawing/2014/main" id="{53E85C69-0A86-4BC6-BE8A-813D05C4E2CC}"/>
              </a:ext>
            </a:extLst>
          </p:cNvPr>
          <p:cNvSpPr txBox="1"/>
          <p:nvPr/>
        </p:nvSpPr>
        <p:spPr>
          <a:xfrm>
            <a:off x="1405259" y="1343591"/>
            <a:ext cx="3808308" cy="584775"/>
          </a:xfrm>
          <a:prstGeom prst="rect">
            <a:avLst/>
          </a:prstGeom>
          <a:noFill/>
        </p:spPr>
        <p:txBody>
          <a:bodyPr wrap="square">
            <a:spAutoFit/>
          </a:bodyPr>
          <a:lstStyle/>
          <a:p>
            <a:pPr lvl="0" indent="0" algn="ctr" rtl="0">
              <a:spcBef>
                <a:spcPts val="0"/>
              </a:spcBef>
              <a:spcAft>
                <a:spcPts val="0"/>
              </a:spcAft>
              <a:buClr>
                <a:schemeClr val="dk1"/>
              </a:buClr>
              <a:buSzPts val="1100"/>
              <a:buFont typeface="Arial"/>
              <a:buNone/>
            </a:pPr>
            <a:r>
              <a:rPr lang="en-US" sz="1600" i="1" dirty="0">
                <a:solidFill>
                  <a:schemeClr val="dk1"/>
                </a:solidFill>
                <a:highlight>
                  <a:srgbClr val="FFFFFF"/>
                </a:highlight>
                <a:latin typeface="Century Schoolbook"/>
                <a:ea typeface="Century Schoolbook"/>
                <a:cs typeface="Century Schoolbook"/>
                <a:sym typeface="Century Schoolbook"/>
              </a:rPr>
              <a:t>So that the covid-19 ends faster and you can travel </a:t>
            </a:r>
          </a:p>
        </p:txBody>
      </p:sp>
      <p:sp>
        <p:nvSpPr>
          <p:cNvPr id="17" name="TextBox 16">
            <a:extLst>
              <a:ext uri="{FF2B5EF4-FFF2-40B4-BE49-F238E27FC236}">
                <a16:creationId xmlns:a16="http://schemas.microsoft.com/office/drawing/2014/main" id="{ABDAA82E-F393-4026-BEA3-7F58E4861398}"/>
              </a:ext>
            </a:extLst>
          </p:cNvPr>
          <p:cNvSpPr txBox="1"/>
          <p:nvPr/>
        </p:nvSpPr>
        <p:spPr>
          <a:xfrm>
            <a:off x="6378497" y="4747277"/>
            <a:ext cx="4563095" cy="338554"/>
          </a:xfrm>
          <a:prstGeom prst="rect">
            <a:avLst/>
          </a:prstGeom>
          <a:noFill/>
        </p:spPr>
        <p:txBody>
          <a:bodyPr wrap="square">
            <a:spAutoFit/>
          </a:bodyPr>
          <a:lstStyle/>
          <a:p>
            <a:pPr lvl="0" indent="0" algn="ctr" rtl="0">
              <a:spcBef>
                <a:spcPts val="0"/>
              </a:spcBef>
              <a:spcAft>
                <a:spcPts val="0"/>
              </a:spcAft>
              <a:buNone/>
            </a:pPr>
            <a:r>
              <a:rPr lang="ru-RU" sz="1600" i="1" dirty="0" err="1">
                <a:solidFill>
                  <a:schemeClr val="dk1"/>
                </a:solidFill>
                <a:latin typeface="Century Schoolbook"/>
                <a:ea typeface="Century Schoolbook"/>
                <a:cs typeface="Century Schoolbook"/>
                <a:sym typeface="Century Schoolbook"/>
              </a:rPr>
              <a:t>With</a:t>
            </a:r>
            <a:r>
              <a:rPr lang="ru-RU" sz="1600" i="1" dirty="0">
                <a:solidFill>
                  <a:schemeClr val="dk1"/>
                </a:solidFill>
                <a:latin typeface="Century Schoolbook"/>
                <a:ea typeface="Century Schoolbook"/>
                <a:cs typeface="Century Schoolbook"/>
                <a:sym typeface="Century Schoolbook"/>
              </a:rPr>
              <a:t> </a:t>
            </a:r>
            <a:r>
              <a:rPr lang="ru-RU" sz="1600" i="1" dirty="0" err="1">
                <a:solidFill>
                  <a:schemeClr val="dk1"/>
                </a:solidFill>
                <a:latin typeface="Century Schoolbook"/>
                <a:ea typeface="Century Schoolbook"/>
                <a:cs typeface="Century Schoolbook"/>
                <a:sym typeface="Century Schoolbook"/>
              </a:rPr>
              <a:t>everything</a:t>
            </a:r>
            <a:r>
              <a:rPr lang="ru-RU" sz="1600" i="1" dirty="0">
                <a:solidFill>
                  <a:schemeClr val="dk1"/>
                </a:solidFill>
                <a:latin typeface="Century Schoolbook"/>
                <a:ea typeface="Century Schoolbook"/>
                <a:cs typeface="Century Schoolbook"/>
                <a:sym typeface="Century Schoolbook"/>
              </a:rPr>
              <a:t> I </a:t>
            </a:r>
            <a:r>
              <a:rPr lang="ru-RU" sz="1600" i="1" dirty="0" err="1">
                <a:solidFill>
                  <a:schemeClr val="dk1"/>
                </a:solidFill>
                <a:latin typeface="Century Schoolbook"/>
                <a:ea typeface="Century Schoolbook"/>
                <a:cs typeface="Century Schoolbook"/>
                <a:sym typeface="Century Schoolbook"/>
              </a:rPr>
              <a:t>do</a:t>
            </a:r>
            <a:r>
              <a:rPr lang="ru-RU" sz="1600" i="1" dirty="0">
                <a:solidFill>
                  <a:schemeClr val="dk1"/>
                </a:solidFill>
                <a:latin typeface="Century Schoolbook"/>
                <a:ea typeface="Century Schoolbook"/>
                <a:cs typeface="Century Schoolbook"/>
                <a:sym typeface="Century Schoolbook"/>
              </a:rPr>
              <a:t>. I </a:t>
            </a:r>
            <a:r>
              <a:rPr lang="ru-RU" sz="1600" i="1" dirty="0" err="1">
                <a:solidFill>
                  <a:schemeClr val="dk1"/>
                </a:solidFill>
                <a:latin typeface="Century Schoolbook"/>
                <a:ea typeface="Century Schoolbook"/>
                <a:cs typeface="Century Schoolbook"/>
                <a:sym typeface="Century Schoolbook"/>
              </a:rPr>
              <a:t>wish</a:t>
            </a:r>
            <a:r>
              <a:rPr lang="ru-RU" sz="1600" i="1" dirty="0">
                <a:solidFill>
                  <a:schemeClr val="dk1"/>
                </a:solidFill>
                <a:latin typeface="Century Schoolbook"/>
                <a:ea typeface="Century Schoolbook"/>
                <a:cs typeface="Century Schoolbook"/>
                <a:sym typeface="Century Schoolbook"/>
              </a:rPr>
              <a:t> I </a:t>
            </a:r>
            <a:r>
              <a:rPr lang="ru-RU" sz="1600" i="1" dirty="0" err="1">
                <a:solidFill>
                  <a:schemeClr val="dk1"/>
                </a:solidFill>
                <a:latin typeface="Century Schoolbook"/>
                <a:ea typeface="Century Schoolbook"/>
                <a:cs typeface="Century Schoolbook"/>
                <a:sym typeface="Century Schoolbook"/>
              </a:rPr>
              <a:t>travelled</a:t>
            </a:r>
            <a:r>
              <a:rPr lang="ru-RU" sz="1600" i="1" dirty="0">
                <a:solidFill>
                  <a:schemeClr val="dk1"/>
                </a:solidFill>
                <a:latin typeface="Century Schoolbook"/>
                <a:ea typeface="Century Schoolbook"/>
                <a:cs typeface="Century Schoolbook"/>
                <a:sym typeface="Century Schoolbook"/>
              </a:rPr>
              <a:t> </a:t>
            </a:r>
            <a:r>
              <a:rPr lang="ru-RU" sz="1600" i="1" dirty="0" err="1">
                <a:solidFill>
                  <a:schemeClr val="dk1"/>
                </a:solidFill>
                <a:latin typeface="Century Schoolbook"/>
                <a:ea typeface="Century Schoolbook"/>
                <a:cs typeface="Century Schoolbook"/>
                <a:sym typeface="Century Schoolbook"/>
              </a:rPr>
              <a:t>more</a:t>
            </a:r>
            <a:endParaRPr lang="en-US" sz="1600" i="1" dirty="0">
              <a:solidFill>
                <a:schemeClr val="dk1"/>
              </a:solidFill>
              <a:highlight>
                <a:srgbClr val="FFFFFF"/>
              </a:highlight>
              <a:latin typeface="Century Schoolbook"/>
              <a:ea typeface="Century Schoolbook"/>
              <a:cs typeface="Century Schoolbook"/>
              <a:sym typeface="Century Schoolbook"/>
            </a:endParaRPr>
          </a:p>
        </p:txBody>
      </p:sp>
      <p:sp>
        <p:nvSpPr>
          <p:cNvPr id="19" name="TextBox 18">
            <a:extLst>
              <a:ext uri="{FF2B5EF4-FFF2-40B4-BE49-F238E27FC236}">
                <a16:creationId xmlns:a16="http://schemas.microsoft.com/office/drawing/2014/main" id="{B3E1D793-A88F-484D-AC8D-692392A0A136}"/>
              </a:ext>
            </a:extLst>
          </p:cNvPr>
          <p:cNvSpPr txBox="1"/>
          <p:nvPr/>
        </p:nvSpPr>
        <p:spPr>
          <a:xfrm>
            <a:off x="1366189" y="4747277"/>
            <a:ext cx="3886449" cy="338554"/>
          </a:xfrm>
          <a:prstGeom prst="rect">
            <a:avLst/>
          </a:prstGeom>
          <a:noFill/>
        </p:spPr>
        <p:txBody>
          <a:bodyPr wrap="square">
            <a:spAutoFit/>
          </a:bodyPr>
          <a:lstStyle/>
          <a:p>
            <a:pPr lvl="0" indent="0" algn="ctr" rtl="0">
              <a:spcBef>
                <a:spcPts val="0"/>
              </a:spcBef>
              <a:spcAft>
                <a:spcPts val="0"/>
              </a:spcAft>
              <a:buNone/>
            </a:pPr>
            <a:r>
              <a:rPr lang="ru-RU" sz="1600" i="1" dirty="0">
                <a:solidFill>
                  <a:schemeClr val="dk1"/>
                </a:solidFill>
                <a:latin typeface="Century Schoolbook"/>
                <a:ea typeface="Century Schoolbook"/>
                <a:cs typeface="Century Schoolbook"/>
                <a:sym typeface="Century Schoolbook"/>
              </a:rPr>
              <a:t>I </a:t>
            </a:r>
            <a:r>
              <a:rPr lang="ru-RU" sz="1600" i="1" dirty="0" err="1">
                <a:solidFill>
                  <a:schemeClr val="dk1"/>
                </a:solidFill>
                <a:latin typeface="Century Schoolbook"/>
                <a:ea typeface="Century Schoolbook"/>
                <a:cs typeface="Century Schoolbook"/>
                <a:sym typeface="Century Schoolbook"/>
              </a:rPr>
              <a:t>wish</a:t>
            </a:r>
            <a:r>
              <a:rPr lang="ru-RU" sz="1600" i="1" dirty="0">
                <a:solidFill>
                  <a:schemeClr val="dk1"/>
                </a:solidFill>
                <a:latin typeface="Century Schoolbook"/>
                <a:ea typeface="Century Schoolbook"/>
                <a:cs typeface="Century Schoolbook"/>
                <a:sym typeface="Century Schoolbook"/>
              </a:rPr>
              <a:t> I </a:t>
            </a:r>
            <a:r>
              <a:rPr lang="ru-RU" sz="1600" i="1" dirty="0" err="1">
                <a:solidFill>
                  <a:schemeClr val="dk1"/>
                </a:solidFill>
                <a:latin typeface="Century Schoolbook"/>
                <a:ea typeface="Century Schoolbook"/>
                <a:cs typeface="Century Schoolbook"/>
                <a:sym typeface="Century Schoolbook"/>
              </a:rPr>
              <a:t>gained</a:t>
            </a:r>
            <a:r>
              <a:rPr lang="ru-RU" sz="1600" i="1" dirty="0">
                <a:solidFill>
                  <a:schemeClr val="dk1"/>
                </a:solidFill>
                <a:latin typeface="Century Schoolbook"/>
                <a:ea typeface="Century Schoolbook"/>
                <a:cs typeface="Century Schoolbook"/>
                <a:sym typeface="Century Schoolbook"/>
              </a:rPr>
              <a:t> </a:t>
            </a:r>
            <a:r>
              <a:rPr lang="ru-RU" sz="1600" i="1" dirty="0" err="1">
                <a:solidFill>
                  <a:schemeClr val="dk1"/>
                </a:solidFill>
                <a:latin typeface="Century Schoolbook"/>
                <a:ea typeface="Century Schoolbook"/>
                <a:cs typeface="Century Schoolbook"/>
                <a:sym typeface="Century Schoolbook"/>
              </a:rPr>
              <a:t>happiness</a:t>
            </a:r>
            <a:r>
              <a:rPr lang="ru-RU" sz="1600" i="1" dirty="0">
                <a:solidFill>
                  <a:schemeClr val="dk1"/>
                </a:solidFill>
                <a:latin typeface="Century Schoolbook"/>
                <a:ea typeface="Century Schoolbook"/>
                <a:cs typeface="Century Schoolbook"/>
                <a:sym typeface="Century Schoolbook"/>
              </a:rPr>
              <a:t> </a:t>
            </a:r>
            <a:r>
              <a:rPr lang="ru-RU" sz="1600" i="1" dirty="0" err="1">
                <a:solidFill>
                  <a:schemeClr val="dk1"/>
                </a:solidFill>
                <a:latin typeface="Century Schoolbook"/>
                <a:ea typeface="Century Schoolbook"/>
                <a:cs typeface="Century Schoolbook"/>
                <a:sym typeface="Century Schoolbook"/>
              </a:rPr>
              <a:t>and</a:t>
            </a:r>
            <a:r>
              <a:rPr lang="ru-RU" sz="1600" i="1" dirty="0">
                <a:solidFill>
                  <a:schemeClr val="dk1"/>
                </a:solidFill>
                <a:latin typeface="Century Schoolbook"/>
                <a:ea typeface="Century Schoolbook"/>
                <a:cs typeface="Century Schoolbook"/>
                <a:sym typeface="Century Schoolbook"/>
              </a:rPr>
              <a:t> </a:t>
            </a:r>
            <a:r>
              <a:rPr lang="ru-RU" sz="1600" i="1" dirty="0" err="1">
                <a:solidFill>
                  <a:schemeClr val="dk1"/>
                </a:solidFill>
                <a:latin typeface="Century Schoolbook"/>
                <a:ea typeface="Century Schoolbook"/>
                <a:cs typeface="Century Schoolbook"/>
                <a:sym typeface="Century Schoolbook"/>
              </a:rPr>
              <a:t>pleasure</a:t>
            </a:r>
            <a:endParaRPr lang="en-US" sz="1600" i="1" dirty="0">
              <a:solidFill>
                <a:schemeClr val="dk1"/>
              </a:solidFill>
              <a:highlight>
                <a:srgbClr val="FFFFFF"/>
              </a:highlight>
              <a:latin typeface="Century Schoolbook"/>
              <a:ea typeface="Century Schoolbook"/>
              <a:cs typeface="Century Schoolbook"/>
              <a:sym typeface="Century Schoolbook"/>
            </a:endParaRPr>
          </a:p>
        </p:txBody>
      </p:sp>
      <p:sp>
        <p:nvSpPr>
          <p:cNvPr id="21" name="TextBox 20">
            <a:extLst>
              <a:ext uri="{FF2B5EF4-FFF2-40B4-BE49-F238E27FC236}">
                <a16:creationId xmlns:a16="http://schemas.microsoft.com/office/drawing/2014/main" id="{0F9A18D6-5990-46F8-BC44-B92A5883EA4B}"/>
              </a:ext>
            </a:extLst>
          </p:cNvPr>
          <p:cNvSpPr txBox="1"/>
          <p:nvPr/>
        </p:nvSpPr>
        <p:spPr>
          <a:xfrm>
            <a:off x="6713033" y="1433615"/>
            <a:ext cx="3894022" cy="338554"/>
          </a:xfrm>
          <a:prstGeom prst="rect">
            <a:avLst/>
          </a:prstGeom>
          <a:noFill/>
        </p:spPr>
        <p:txBody>
          <a:bodyPr wrap="square">
            <a:spAutoFit/>
          </a:bodyPr>
          <a:lstStyle/>
          <a:p>
            <a:pPr lvl="0" indent="0" algn="ctr" rtl="0">
              <a:spcBef>
                <a:spcPts val="0"/>
              </a:spcBef>
              <a:spcAft>
                <a:spcPts val="0"/>
              </a:spcAft>
              <a:buClr>
                <a:schemeClr val="dk1"/>
              </a:buClr>
              <a:buSzPts val="1100"/>
              <a:buFont typeface="Arial"/>
              <a:buNone/>
            </a:pPr>
            <a:r>
              <a:rPr lang="en-US" sz="1600" i="1" dirty="0">
                <a:solidFill>
                  <a:schemeClr val="dk1"/>
                </a:solidFill>
                <a:highlight>
                  <a:srgbClr val="FFFFFF"/>
                </a:highlight>
                <a:latin typeface="Century Schoolbook"/>
                <a:ea typeface="Century Schoolbook"/>
                <a:cs typeface="Century Schoolbook"/>
                <a:sym typeface="Century Schoolbook"/>
              </a:rPr>
              <a:t>To travel and do sports more</a:t>
            </a:r>
          </a:p>
        </p:txBody>
      </p:sp>
      <p:sp>
        <p:nvSpPr>
          <p:cNvPr id="23" name="TextBox 22">
            <a:extLst>
              <a:ext uri="{FF2B5EF4-FFF2-40B4-BE49-F238E27FC236}">
                <a16:creationId xmlns:a16="http://schemas.microsoft.com/office/drawing/2014/main" id="{CC24A6DD-645D-4C31-AFBD-E22E1ADED33C}"/>
              </a:ext>
            </a:extLst>
          </p:cNvPr>
          <p:cNvSpPr txBox="1"/>
          <p:nvPr/>
        </p:nvSpPr>
        <p:spPr>
          <a:xfrm>
            <a:off x="901700" y="3215865"/>
            <a:ext cx="2407714" cy="584775"/>
          </a:xfrm>
          <a:prstGeom prst="rect">
            <a:avLst/>
          </a:prstGeom>
          <a:noFill/>
        </p:spPr>
        <p:txBody>
          <a:bodyPr wrap="square">
            <a:spAutoFit/>
          </a:bodyPr>
          <a:lstStyle/>
          <a:p>
            <a:pPr lvl="0" indent="0" algn="ctr" rtl="0">
              <a:spcBef>
                <a:spcPts val="0"/>
              </a:spcBef>
              <a:spcAft>
                <a:spcPts val="0"/>
              </a:spcAft>
              <a:buClr>
                <a:schemeClr val="dk1"/>
              </a:buClr>
              <a:buSzPts val="1100"/>
              <a:buFont typeface="Arial"/>
              <a:buNone/>
            </a:pPr>
            <a:r>
              <a:rPr lang="en-US" sz="1600" i="1" dirty="0">
                <a:solidFill>
                  <a:schemeClr val="dk1"/>
                </a:solidFill>
                <a:highlight>
                  <a:srgbClr val="FFFFFF"/>
                </a:highlight>
                <a:latin typeface="Century Schoolbook"/>
                <a:ea typeface="Century Schoolbook"/>
                <a:cs typeface="Century Schoolbook"/>
                <a:sym typeface="Century Schoolbook"/>
              </a:rPr>
              <a:t>To try paragliding in Moscow region</a:t>
            </a:r>
          </a:p>
        </p:txBody>
      </p:sp>
      <p:sp>
        <p:nvSpPr>
          <p:cNvPr id="25" name="TextBox 24">
            <a:extLst>
              <a:ext uri="{FF2B5EF4-FFF2-40B4-BE49-F238E27FC236}">
                <a16:creationId xmlns:a16="http://schemas.microsoft.com/office/drawing/2014/main" id="{5AC89458-A5D0-4FD3-A999-80EBE9DEC668}"/>
              </a:ext>
            </a:extLst>
          </p:cNvPr>
          <p:cNvSpPr txBox="1"/>
          <p:nvPr/>
        </p:nvSpPr>
        <p:spPr>
          <a:xfrm>
            <a:off x="8377064" y="3259723"/>
            <a:ext cx="2453886" cy="338554"/>
          </a:xfrm>
          <a:prstGeom prst="rect">
            <a:avLst/>
          </a:prstGeom>
          <a:noFill/>
        </p:spPr>
        <p:txBody>
          <a:bodyPr wrap="square">
            <a:spAutoFit/>
          </a:bodyPr>
          <a:lstStyle/>
          <a:p>
            <a:pPr lvl="0" indent="0" algn="ctr" rtl="0">
              <a:spcBef>
                <a:spcPts val="0"/>
              </a:spcBef>
              <a:spcAft>
                <a:spcPts val="0"/>
              </a:spcAft>
              <a:buClr>
                <a:schemeClr val="dk1"/>
              </a:buClr>
              <a:buSzPts val="1100"/>
              <a:buFont typeface="Arial"/>
              <a:buNone/>
            </a:pPr>
            <a:r>
              <a:rPr lang="en-US" sz="1600" i="1" dirty="0">
                <a:solidFill>
                  <a:schemeClr val="dk1"/>
                </a:solidFill>
                <a:highlight>
                  <a:srgbClr val="FFFFFF"/>
                </a:highlight>
                <a:latin typeface="Century Schoolbook"/>
                <a:ea typeface="Century Schoolbook"/>
                <a:cs typeface="Century Schoolbook"/>
                <a:sym typeface="Century Schoolbook"/>
              </a:rPr>
              <a:t>To visit some islands </a:t>
            </a:r>
          </a:p>
        </p:txBody>
      </p:sp>
      <p:sp>
        <p:nvSpPr>
          <p:cNvPr id="14" name="TextBox 13">
            <a:extLst>
              <a:ext uri="{FF2B5EF4-FFF2-40B4-BE49-F238E27FC236}">
                <a16:creationId xmlns:a16="http://schemas.microsoft.com/office/drawing/2014/main" id="{E31DE592-278C-42F0-9092-45B888E5C1D2}"/>
              </a:ext>
            </a:extLst>
          </p:cNvPr>
          <p:cNvSpPr txBox="1"/>
          <p:nvPr/>
        </p:nvSpPr>
        <p:spPr>
          <a:xfrm>
            <a:off x="3734264" y="5711534"/>
            <a:ext cx="4217950" cy="338554"/>
          </a:xfrm>
          <a:prstGeom prst="rect">
            <a:avLst/>
          </a:prstGeom>
          <a:noFill/>
        </p:spPr>
        <p:txBody>
          <a:bodyPr wrap="square">
            <a:spAutoFit/>
          </a:bodyPr>
          <a:lstStyle/>
          <a:p>
            <a:pPr algn="ctr"/>
            <a:r>
              <a:rPr kumimoji="0" lang="ru-RU" sz="1600" b="0" i="1" u="none" strike="noStrike" kern="0" cap="none" spc="0" normalizeH="0" baseline="0" noProof="0" dirty="0" err="1">
                <a:ln>
                  <a:noFill/>
                </a:ln>
                <a:solidFill>
                  <a:srgbClr val="000000"/>
                </a:solidFill>
                <a:effectLst/>
                <a:highlight>
                  <a:srgbClr val="FFFFFF"/>
                </a:highlight>
                <a:uLnTx/>
                <a:uFillTx/>
                <a:latin typeface="Century Schoolbook"/>
                <a:ea typeface="Century Schoolbook"/>
                <a:cs typeface="Century Schoolbook"/>
                <a:sym typeface="Century Schoolbook"/>
              </a:rPr>
              <a:t>To</a:t>
            </a:r>
            <a:r>
              <a:rPr kumimoji="0" lang="ru-RU" sz="1600" b="0" i="1" u="none" strike="noStrike" kern="0" cap="none" spc="0" normalizeH="0" baseline="0" noProof="0" dirty="0">
                <a:ln>
                  <a:noFill/>
                </a:ln>
                <a:solidFill>
                  <a:srgbClr val="000000"/>
                </a:solidFill>
                <a:effectLst/>
                <a:highlight>
                  <a:srgbClr val="FFFFFF"/>
                </a:highlight>
                <a:uLnTx/>
                <a:uFillTx/>
                <a:latin typeface="Century Schoolbook"/>
                <a:ea typeface="Century Schoolbook"/>
                <a:cs typeface="Century Schoolbook"/>
                <a:sym typeface="Century Schoolbook"/>
              </a:rPr>
              <a:t> </a:t>
            </a:r>
            <a:r>
              <a:rPr kumimoji="0" lang="ru-RU" sz="1600" b="0" i="1" u="none" strike="noStrike" kern="0" cap="none" spc="0" normalizeH="0" baseline="0" noProof="0" dirty="0" err="1">
                <a:ln>
                  <a:noFill/>
                </a:ln>
                <a:solidFill>
                  <a:srgbClr val="000000"/>
                </a:solidFill>
                <a:effectLst/>
                <a:highlight>
                  <a:srgbClr val="FFFFFF"/>
                </a:highlight>
                <a:uLnTx/>
                <a:uFillTx/>
                <a:latin typeface="Century Schoolbook"/>
                <a:ea typeface="Century Schoolbook"/>
                <a:cs typeface="Century Schoolbook"/>
                <a:sym typeface="Century Schoolbook"/>
              </a:rPr>
              <a:t>fight</a:t>
            </a:r>
            <a:r>
              <a:rPr kumimoji="0" lang="ru-RU" sz="1600" b="0" i="1" u="none" strike="noStrike" kern="0" cap="none" spc="0" normalizeH="0" baseline="0" noProof="0" dirty="0">
                <a:ln>
                  <a:noFill/>
                </a:ln>
                <a:solidFill>
                  <a:srgbClr val="000000"/>
                </a:solidFill>
                <a:effectLst/>
                <a:highlight>
                  <a:srgbClr val="FFFFFF"/>
                </a:highlight>
                <a:uLnTx/>
                <a:uFillTx/>
                <a:latin typeface="Century Schoolbook"/>
                <a:ea typeface="Century Schoolbook"/>
                <a:cs typeface="Century Schoolbook"/>
                <a:sym typeface="Century Schoolbook"/>
              </a:rPr>
              <a:t> </a:t>
            </a:r>
            <a:r>
              <a:rPr kumimoji="0" lang="ru-RU" sz="1600" b="0" i="1" u="none" strike="noStrike" kern="0" cap="none" spc="0" normalizeH="0" baseline="0" noProof="0" dirty="0" err="1">
                <a:ln>
                  <a:noFill/>
                </a:ln>
                <a:solidFill>
                  <a:srgbClr val="000000"/>
                </a:solidFill>
                <a:effectLst/>
                <a:highlight>
                  <a:srgbClr val="FFFFFF"/>
                </a:highlight>
                <a:uLnTx/>
                <a:uFillTx/>
                <a:latin typeface="Century Schoolbook"/>
                <a:ea typeface="Century Schoolbook"/>
                <a:cs typeface="Century Schoolbook"/>
                <a:sym typeface="Century Schoolbook"/>
              </a:rPr>
              <a:t>for</a:t>
            </a:r>
            <a:r>
              <a:rPr kumimoji="0" lang="ru-RU" sz="1600" b="0" i="1" u="none" strike="noStrike" kern="0" cap="none" spc="0" normalizeH="0" baseline="0" noProof="0" dirty="0">
                <a:ln>
                  <a:noFill/>
                </a:ln>
                <a:solidFill>
                  <a:srgbClr val="000000"/>
                </a:solidFill>
                <a:effectLst/>
                <a:highlight>
                  <a:srgbClr val="FFFFFF"/>
                </a:highlight>
                <a:uLnTx/>
                <a:uFillTx/>
                <a:latin typeface="Century Schoolbook"/>
                <a:ea typeface="Century Schoolbook"/>
                <a:cs typeface="Century Schoolbook"/>
                <a:sym typeface="Century Schoolbook"/>
              </a:rPr>
              <a:t> </a:t>
            </a:r>
            <a:r>
              <a:rPr kumimoji="0" lang="ru-RU" sz="1600" b="0" i="1" u="none" strike="noStrike" kern="0" cap="none" spc="0" normalizeH="0" baseline="0" noProof="0" dirty="0" err="1">
                <a:ln>
                  <a:noFill/>
                </a:ln>
                <a:solidFill>
                  <a:srgbClr val="000000"/>
                </a:solidFill>
                <a:effectLst/>
                <a:highlight>
                  <a:srgbClr val="FFFFFF"/>
                </a:highlight>
                <a:uLnTx/>
                <a:uFillTx/>
                <a:latin typeface="Century Schoolbook"/>
                <a:ea typeface="Century Schoolbook"/>
                <a:cs typeface="Century Schoolbook"/>
                <a:sym typeface="Century Schoolbook"/>
              </a:rPr>
              <a:t>independence</a:t>
            </a:r>
            <a:r>
              <a:rPr kumimoji="0" lang="ru-RU" sz="1600" b="0" i="1" u="none" strike="noStrike" kern="0" cap="none" spc="0" normalizeH="0" baseline="0" noProof="0" dirty="0">
                <a:ln>
                  <a:noFill/>
                </a:ln>
                <a:solidFill>
                  <a:srgbClr val="000000"/>
                </a:solidFill>
                <a:effectLst/>
                <a:highlight>
                  <a:srgbClr val="FFFFFF"/>
                </a:highlight>
                <a:uLnTx/>
                <a:uFillTx/>
                <a:latin typeface="Century Schoolbook"/>
                <a:ea typeface="Century Schoolbook"/>
                <a:cs typeface="Century Schoolbook"/>
                <a:sym typeface="Century Schoolbook"/>
              </a:rPr>
              <a:t> </a:t>
            </a:r>
            <a:r>
              <a:rPr kumimoji="0" lang="ru-RU" sz="1600" b="0" i="1" u="none" strike="noStrike" kern="0" cap="none" spc="0" normalizeH="0" baseline="0" noProof="0" dirty="0" err="1">
                <a:ln>
                  <a:noFill/>
                </a:ln>
                <a:solidFill>
                  <a:srgbClr val="000000"/>
                </a:solidFill>
                <a:effectLst/>
                <a:highlight>
                  <a:srgbClr val="FFFFFF"/>
                </a:highlight>
                <a:uLnTx/>
                <a:uFillTx/>
                <a:latin typeface="Century Schoolbook"/>
                <a:ea typeface="Century Schoolbook"/>
                <a:cs typeface="Century Schoolbook"/>
                <a:sym typeface="Century Schoolbook"/>
              </a:rPr>
              <a:t>of</a:t>
            </a:r>
            <a:r>
              <a:rPr kumimoji="0" lang="ru-RU" sz="1600" b="0" i="1" u="none" strike="noStrike" kern="0" cap="none" spc="0" normalizeH="0" baseline="0" noProof="0" dirty="0">
                <a:ln>
                  <a:noFill/>
                </a:ln>
                <a:solidFill>
                  <a:srgbClr val="000000"/>
                </a:solidFill>
                <a:effectLst/>
                <a:highlight>
                  <a:srgbClr val="FFFFFF"/>
                </a:highlight>
                <a:uLnTx/>
                <a:uFillTx/>
                <a:latin typeface="Century Schoolbook"/>
                <a:ea typeface="Century Schoolbook"/>
                <a:cs typeface="Century Schoolbook"/>
                <a:sym typeface="Century Schoolbook"/>
              </a:rPr>
              <a:t> </a:t>
            </a:r>
            <a:r>
              <a:rPr kumimoji="0" lang="ru-RU" sz="1600" b="0" i="1" u="none" strike="noStrike" kern="0" cap="none" spc="0" normalizeH="0" baseline="0" noProof="0" dirty="0" err="1">
                <a:ln>
                  <a:noFill/>
                </a:ln>
                <a:solidFill>
                  <a:srgbClr val="000000"/>
                </a:solidFill>
                <a:effectLst/>
                <a:highlight>
                  <a:srgbClr val="FFFFFF"/>
                </a:highlight>
                <a:uLnTx/>
                <a:uFillTx/>
                <a:latin typeface="Century Schoolbook"/>
                <a:ea typeface="Century Schoolbook"/>
                <a:cs typeface="Century Schoolbook"/>
                <a:sym typeface="Century Schoolbook"/>
              </a:rPr>
              <a:t>my</a:t>
            </a:r>
            <a:r>
              <a:rPr kumimoji="0" lang="ru-RU" sz="1600" b="0" i="1" u="none" strike="noStrike" kern="0" cap="none" spc="0" normalizeH="0" baseline="0" noProof="0" dirty="0">
                <a:ln>
                  <a:noFill/>
                </a:ln>
                <a:solidFill>
                  <a:srgbClr val="000000"/>
                </a:solidFill>
                <a:effectLst/>
                <a:highlight>
                  <a:srgbClr val="FFFFFF"/>
                </a:highlight>
                <a:uLnTx/>
                <a:uFillTx/>
                <a:latin typeface="Century Schoolbook"/>
                <a:ea typeface="Century Schoolbook"/>
                <a:cs typeface="Century Schoolbook"/>
                <a:sym typeface="Century Schoolbook"/>
              </a:rPr>
              <a:t> </a:t>
            </a:r>
            <a:r>
              <a:rPr kumimoji="0" lang="ru-RU" sz="1600" b="0" i="1" u="none" strike="noStrike" kern="0" cap="none" spc="0" normalizeH="0" baseline="0" noProof="0" dirty="0" err="1">
                <a:ln>
                  <a:noFill/>
                </a:ln>
                <a:solidFill>
                  <a:srgbClr val="000000"/>
                </a:solidFill>
                <a:effectLst/>
                <a:highlight>
                  <a:srgbClr val="FFFFFF"/>
                </a:highlight>
                <a:uLnTx/>
                <a:uFillTx/>
                <a:latin typeface="Century Schoolbook"/>
                <a:ea typeface="Century Schoolbook"/>
                <a:cs typeface="Century Schoolbook"/>
                <a:sym typeface="Century Schoolbook"/>
              </a:rPr>
              <a:t>homeland</a:t>
            </a:r>
            <a:endParaRPr lang="ru-RU" dirty="0"/>
          </a:p>
        </p:txBody>
      </p:sp>
    </p:spTree>
    <p:extLst>
      <p:ext uri="{BB962C8B-B14F-4D97-AF65-F5344CB8AC3E}">
        <p14:creationId xmlns:p14="http://schemas.microsoft.com/office/powerpoint/2010/main" val="9900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DF18395-30FE-4A7D-B47F-FAFA35BE9964}"/>
              </a:ext>
            </a:extLst>
          </p:cNvPr>
          <p:cNvSpPr txBox="1"/>
          <p:nvPr/>
        </p:nvSpPr>
        <p:spPr>
          <a:xfrm>
            <a:off x="1253525" y="2836530"/>
            <a:ext cx="9180125" cy="118494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1200"/>
              </a:spcAft>
              <a:buClr>
                <a:srgbClr val="000000"/>
              </a:buClr>
              <a:buSzTx/>
              <a:buFont typeface="Arial"/>
              <a:buNone/>
              <a:tabLst/>
              <a:defRPr/>
            </a:pPr>
            <a:r>
              <a:rPr kumimoji="0" lang="en-US" sz="2900" b="1" i="0" u="none" strike="noStrike" kern="0" cap="none" spc="0" normalizeH="0" baseline="0" noProof="0" dirty="0">
                <a:ln>
                  <a:noFill/>
                </a:ln>
                <a:solidFill>
                  <a:srgbClr val="000000"/>
                </a:solidFill>
                <a:effectLst/>
                <a:uLnTx/>
                <a:uFillTx/>
                <a:latin typeface="Century Schoolbook"/>
                <a:ea typeface="Century Schoolbook"/>
                <a:cs typeface="Century Schoolbook"/>
                <a:sym typeface="Century Schoolbook"/>
              </a:rPr>
              <a:t>CONCLUSION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Century Schoolbook"/>
                <a:ea typeface="Century Schoolbook"/>
                <a:cs typeface="Century Schoolbook"/>
                <a:sym typeface="Century Schoolbook"/>
              </a:rPr>
              <a:t>	We can see how adults see different ways of being happier. So, we can highlight their interest in family, travels and pure emotions. That brings us to the final question of our brief...</a:t>
            </a:r>
          </a:p>
        </p:txBody>
      </p:sp>
    </p:spTree>
    <p:extLst>
      <p:ext uri="{BB962C8B-B14F-4D97-AF65-F5344CB8AC3E}">
        <p14:creationId xmlns:p14="http://schemas.microsoft.com/office/powerpoint/2010/main" val="969232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f86b3526cf_0_11"/>
          <p:cNvSpPr txBox="1"/>
          <p:nvPr/>
        </p:nvSpPr>
        <p:spPr>
          <a:xfrm>
            <a:off x="732499" y="1160463"/>
            <a:ext cx="10222178"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SzPts val="1100"/>
              <a:buNone/>
            </a:pPr>
            <a:r>
              <a:rPr lang="ru-RU" sz="2400" dirty="0" err="1">
                <a:solidFill>
                  <a:schemeClr val="dk1"/>
                </a:solidFill>
                <a:latin typeface="Century Schoolbook"/>
                <a:ea typeface="Century Schoolbook"/>
                <a:cs typeface="Century Schoolbook"/>
                <a:sym typeface="Century Schoolbook"/>
              </a:rPr>
              <a:t>Now</a:t>
            </a:r>
            <a:r>
              <a:rPr lang="ru-RU" sz="2400" dirty="0">
                <a:solidFill>
                  <a:schemeClr val="dk1"/>
                </a:solidFill>
                <a:latin typeface="Century Schoolbook"/>
                <a:ea typeface="Century Schoolbook"/>
                <a:cs typeface="Century Schoolbook"/>
                <a:sym typeface="Century Schoolbook"/>
              </a:rPr>
              <a:t> </a:t>
            </a:r>
            <a:r>
              <a:rPr lang="ru-RU" sz="2400" dirty="0" err="1">
                <a:solidFill>
                  <a:schemeClr val="dk1"/>
                </a:solidFill>
                <a:latin typeface="Century Schoolbook"/>
                <a:ea typeface="Century Schoolbook"/>
                <a:cs typeface="Century Schoolbook"/>
                <a:sym typeface="Century Schoolbook"/>
              </a:rPr>
              <a:t>is</a:t>
            </a:r>
            <a:r>
              <a:rPr lang="ru-RU" sz="2400" dirty="0">
                <a:solidFill>
                  <a:schemeClr val="dk1"/>
                </a:solidFill>
                <a:latin typeface="Century Schoolbook"/>
                <a:ea typeface="Century Schoolbook"/>
                <a:cs typeface="Century Schoolbook"/>
                <a:sym typeface="Century Schoolbook"/>
              </a:rPr>
              <a:t> a </a:t>
            </a:r>
            <a:r>
              <a:rPr lang="ru-RU" sz="2400" dirty="0" err="1">
                <a:solidFill>
                  <a:schemeClr val="dk1"/>
                </a:solidFill>
                <a:latin typeface="Century Schoolbook"/>
                <a:ea typeface="Century Schoolbook"/>
                <a:cs typeface="Century Schoolbook"/>
                <a:sym typeface="Century Schoolbook"/>
              </a:rPr>
              <a:t>different</a:t>
            </a:r>
            <a:r>
              <a:rPr lang="ru-RU" sz="2400" dirty="0">
                <a:solidFill>
                  <a:schemeClr val="dk1"/>
                </a:solidFill>
                <a:latin typeface="Century Schoolbook"/>
                <a:ea typeface="Century Schoolbook"/>
                <a:cs typeface="Century Schoolbook"/>
                <a:sym typeface="Century Schoolbook"/>
              </a:rPr>
              <a:t> </a:t>
            </a:r>
            <a:r>
              <a:rPr lang="ru-RU" sz="2400" dirty="0" err="1">
                <a:solidFill>
                  <a:schemeClr val="dk1"/>
                </a:solidFill>
                <a:latin typeface="Century Schoolbook"/>
                <a:ea typeface="Century Schoolbook"/>
                <a:cs typeface="Century Schoolbook"/>
                <a:sym typeface="Century Schoolbook"/>
              </a:rPr>
              <a:t>time</a:t>
            </a:r>
            <a:r>
              <a:rPr lang="ru-RU" sz="2400" dirty="0">
                <a:solidFill>
                  <a:schemeClr val="dk1"/>
                </a:solidFill>
                <a:latin typeface="Century Schoolbook"/>
                <a:ea typeface="Century Schoolbook"/>
                <a:cs typeface="Century Schoolbook"/>
                <a:sym typeface="Century Schoolbook"/>
              </a:rPr>
              <a:t>. </a:t>
            </a:r>
            <a:r>
              <a:rPr lang="ru-RU" sz="2400" dirty="0" err="1">
                <a:solidFill>
                  <a:schemeClr val="dk1"/>
                </a:solidFill>
                <a:latin typeface="Century Schoolbook"/>
                <a:ea typeface="Century Schoolbook"/>
                <a:cs typeface="Century Schoolbook"/>
                <a:sym typeface="Century Schoolbook"/>
              </a:rPr>
              <a:t>Another</a:t>
            </a:r>
            <a:r>
              <a:rPr lang="ru-RU" sz="2400" dirty="0">
                <a:solidFill>
                  <a:schemeClr val="dk1"/>
                </a:solidFill>
                <a:latin typeface="Century Schoolbook"/>
                <a:ea typeface="Century Schoolbook"/>
                <a:cs typeface="Century Schoolbook"/>
                <a:sym typeface="Century Schoolbook"/>
              </a:rPr>
              <a:t> </a:t>
            </a:r>
            <a:r>
              <a:rPr lang="ru-RU" sz="2400" dirty="0" err="1">
                <a:solidFill>
                  <a:schemeClr val="dk1"/>
                </a:solidFill>
                <a:latin typeface="Century Schoolbook"/>
                <a:ea typeface="Century Schoolbook"/>
                <a:cs typeface="Century Schoolbook"/>
                <a:sym typeface="Century Schoolbook"/>
              </a:rPr>
              <a:t>country</a:t>
            </a:r>
            <a:r>
              <a:rPr lang="ru-RU" sz="2400" dirty="0">
                <a:solidFill>
                  <a:schemeClr val="dk1"/>
                </a:solidFill>
                <a:latin typeface="Century Schoolbook"/>
                <a:ea typeface="Century Schoolbook"/>
                <a:cs typeface="Century Schoolbook"/>
                <a:sym typeface="Century Schoolbook"/>
              </a:rPr>
              <a:t>, </a:t>
            </a:r>
            <a:r>
              <a:rPr lang="ru-RU" sz="2400" dirty="0" err="1">
                <a:solidFill>
                  <a:schemeClr val="dk1"/>
                </a:solidFill>
                <a:latin typeface="Century Schoolbook"/>
                <a:ea typeface="Century Schoolbook"/>
                <a:cs typeface="Century Schoolbook"/>
                <a:sym typeface="Century Schoolbook"/>
              </a:rPr>
              <a:t>but</a:t>
            </a:r>
            <a:r>
              <a:rPr lang="ru-RU" sz="2400" dirty="0">
                <a:solidFill>
                  <a:schemeClr val="dk1"/>
                </a:solidFill>
                <a:latin typeface="Century Schoolbook"/>
                <a:ea typeface="Century Schoolbook"/>
                <a:cs typeface="Century Schoolbook"/>
                <a:sym typeface="Century Schoolbook"/>
              </a:rPr>
              <a:t> </a:t>
            </a:r>
            <a:r>
              <a:rPr lang="ru-RU" sz="2400" dirty="0" err="1">
                <a:solidFill>
                  <a:schemeClr val="dk1"/>
                </a:solidFill>
                <a:latin typeface="Century Schoolbook"/>
                <a:ea typeface="Century Schoolbook"/>
                <a:cs typeface="Century Schoolbook"/>
                <a:sym typeface="Century Schoolbook"/>
              </a:rPr>
              <a:t>they</a:t>
            </a:r>
            <a:r>
              <a:rPr lang="ru-RU" sz="2400" dirty="0">
                <a:solidFill>
                  <a:schemeClr val="dk1"/>
                </a:solidFill>
                <a:latin typeface="Century Schoolbook"/>
                <a:ea typeface="Century Schoolbook"/>
                <a:cs typeface="Century Schoolbook"/>
                <a:sym typeface="Century Schoolbook"/>
              </a:rPr>
              <a:t> </a:t>
            </a:r>
            <a:r>
              <a:rPr lang="ru-RU" sz="2400" dirty="0" err="1">
                <a:solidFill>
                  <a:schemeClr val="dk1"/>
                </a:solidFill>
                <a:latin typeface="Century Schoolbook"/>
                <a:ea typeface="Century Schoolbook"/>
                <a:cs typeface="Century Schoolbook"/>
                <a:sym typeface="Century Schoolbook"/>
              </a:rPr>
              <a:t>are</a:t>
            </a:r>
            <a:r>
              <a:rPr lang="ru-RU" sz="2400" dirty="0">
                <a:solidFill>
                  <a:schemeClr val="dk1"/>
                </a:solidFill>
                <a:latin typeface="Century Schoolbook"/>
                <a:ea typeface="Century Schoolbook"/>
                <a:cs typeface="Century Schoolbook"/>
                <a:sym typeface="Century Schoolbook"/>
              </a:rPr>
              <a:t> </a:t>
            </a:r>
            <a:r>
              <a:rPr lang="ru-RU" sz="2400" dirty="0" err="1">
                <a:solidFill>
                  <a:schemeClr val="dk1"/>
                </a:solidFill>
                <a:latin typeface="Century Schoolbook"/>
                <a:ea typeface="Century Schoolbook"/>
                <a:cs typeface="Century Schoolbook"/>
                <a:sym typeface="Century Schoolbook"/>
              </a:rPr>
              <a:t>still</a:t>
            </a:r>
            <a:r>
              <a:rPr lang="ru-RU" sz="2400" dirty="0">
                <a:solidFill>
                  <a:schemeClr val="dk1"/>
                </a:solidFill>
                <a:latin typeface="Century Schoolbook"/>
                <a:ea typeface="Century Schoolbook"/>
                <a:cs typeface="Century Schoolbook"/>
                <a:sym typeface="Century Schoolbook"/>
              </a:rPr>
              <a:t> </a:t>
            </a:r>
            <a:r>
              <a:rPr lang="ru-RU" sz="2400" dirty="0" err="1">
                <a:solidFill>
                  <a:schemeClr val="dk1"/>
                </a:solidFill>
                <a:latin typeface="Century Schoolbook"/>
                <a:ea typeface="Century Schoolbook"/>
                <a:cs typeface="Century Schoolbook"/>
                <a:sym typeface="Century Schoolbook"/>
              </a:rPr>
              <a:t>stuck</a:t>
            </a:r>
            <a:r>
              <a:rPr lang="ru-RU" sz="2400" dirty="0">
                <a:solidFill>
                  <a:schemeClr val="dk1"/>
                </a:solidFill>
                <a:latin typeface="Century Schoolbook"/>
                <a:ea typeface="Century Schoolbook"/>
                <a:cs typeface="Century Schoolbook"/>
                <a:sym typeface="Century Schoolbook"/>
              </a:rPr>
              <a:t> </a:t>
            </a:r>
            <a:r>
              <a:rPr lang="ru-RU" sz="2400" dirty="0" err="1">
                <a:solidFill>
                  <a:schemeClr val="dk1"/>
                </a:solidFill>
                <a:latin typeface="Century Schoolbook"/>
                <a:ea typeface="Century Schoolbook"/>
                <a:cs typeface="Century Schoolbook"/>
                <a:sym typeface="Century Schoolbook"/>
              </a:rPr>
              <a:t>there</a:t>
            </a:r>
            <a:r>
              <a:rPr lang="ru-RU" sz="2400" dirty="0">
                <a:solidFill>
                  <a:schemeClr val="dk1"/>
                </a:solidFill>
                <a:latin typeface="Century Schoolbook"/>
                <a:ea typeface="Century Schoolbook"/>
                <a:cs typeface="Century Schoolbook"/>
                <a:sym typeface="Century Schoolbook"/>
              </a:rPr>
              <a:t>.</a:t>
            </a:r>
            <a:endParaRPr sz="2400" dirty="0">
              <a:solidFill>
                <a:schemeClr val="dk1"/>
              </a:solidFill>
              <a:latin typeface="Century Schoolbook"/>
              <a:ea typeface="Century Schoolbook"/>
              <a:cs typeface="Century Schoolbook"/>
              <a:sym typeface="Century Schoolbook"/>
            </a:endParaRPr>
          </a:p>
        </p:txBody>
      </p:sp>
      <p:sp>
        <p:nvSpPr>
          <p:cNvPr id="158" name="Google Shape;158;gf86b3526cf_0_11"/>
          <p:cNvSpPr txBox="1"/>
          <p:nvPr/>
        </p:nvSpPr>
        <p:spPr>
          <a:xfrm>
            <a:off x="901700" y="2536463"/>
            <a:ext cx="4546601" cy="1785074"/>
          </a:xfrm>
          <a:prstGeom prst="rect">
            <a:avLst/>
          </a:prstGeom>
          <a:noFill/>
          <a:ln>
            <a:noFill/>
          </a:ln>
        </p:spPr>
        <p:txBody>
          <a:bodyPr spcFirstLastPara="1" wrap="square" lIns="91425" tIns="91425" rIns="91425" bIns="91425" anchor="t" anchorCtr="0">
            <a:spAutoFit/>
          </a:bodyPr>
          <a:lstStyle/>
          <a:p>
            <a:pPr marL="457200" marR="38100" lvl="0" indent="-342900" algn="just" rtl="0">
              <a:lnSpc>
                <a:spcPct val="130000"/>
              </a:lnSpc>
              <a:spcBef>
                <a:spcPts val="0"/>
              </a:spcBef>
              <a:spcAft>
                <a:spcPts val="0"/>
              </a:spcAft>
              <a:buClr>
                <a:schemeClr val="dk1"/>
              </a:buClr>
              <a:buSzPts val="1800"/>
              <a:buBlip>
                <a:blip r:embed="rId3"/>
              </a:buBlip>
            </a:pPr>
            <a:r>
              <a:rPr lang="en-US" sz="1600" i="1" dirty="0">
                <a:solidFill>
                  <a:schemeClr val="dk1"/>
                </a:solidFill>
                <a:latin typeface="Century Schoolbook"/>
                <a:ea typeface="Century Schoolbook"/>
                <a:cs typeface="Century Schoolbook"/>
                <a:sym typeface="Century Schoolbook"/>
              </a:rPr>
              <a:t>There was no choice then</a:t>
            </a:r>
          </a:p>
          <a:p>
            <a:pPr marL="457200" marR="38100" lvl="0" indent="-342900" algn="just" rtl="0">
              <a:lnSpc>
                <a:spcPct val="130000"/>
              </a:lnSpc>
              <a:spcBef>
                <a:spcPts val="0"/>
              </a:spcBef>
              <a:spcAft>
                <a:spcPts val="0"/>
              </a:spcAft>
              <a:buClr>
                <a:schemeClr val="dk1"/>
              </a:buClr>
              <a:buSzPts val="1800"/>
              <a:buBlip>
                <a:blip r:embed="rId3"/>
              </a:buBlip>
            </a:pPr>
            <a:r>
              <a:rPr lang="en-US" sz="1600" i="1" dirty="0">
                <a:solidFill>
                  <a:schemeClr val="dk1"/>
                </a:solidFill>
                <a:latin typeface="Century Schoolbook"/>
                <a:ea typeface="Century Schoolbook"/>
                <a:cs typeface="Century Schoolbook"/>
                <a:sym typeface="Century Schoolbook"/>
              </a:rPr>
              <a:t>The choice of activity was directed to the needs of society, not taking into account the actual desires of a person, since there was no opportunity</a:t>
            </a:r>
          </a:p>
        </p:txBody>
      </p:sp>
      <p:sp>
        <p:nvSpPr>
          <p:cNvPr id="159" name="Google Shape;159;gf86b3526cf_0_11"/>
          <p:cNvSpPr txBox="1"/>
          <p:nvPr/>
        </p:nvSpPr>
        <p:spPr>
          <a:xfrm>
            <a:off x="5877391" y="2536463"/>
            <a:ext cx="4545012" cy="1785074"/>
          </a:xfrm>
          <a:prstGeom prst="rect">
            <a:avLst/>
          </a:prstGeom>
          <a:noFill/>
          <a:ln>
            <a:noFill/>
          </a:ln>
        </p:spPr>
        <p:txBody>
          <a:bodyPr spcFirstLastPara="1" wrap="square" lIns="91425" tIns="91425" rIns="91425" bIns="91425" anchor="t" anchorCtr="0">
            <a:spAutoFit/>
          </a:bodyPr>
          <a:lstStyle/>
          <a:p>
            <a:pPr marL="457200" marR="38100" indent="-342900" algn="just">
              <a:lnSpc>
                <a:spcPct val="130000"/>
              </a:lnSpc>
              <a:buClr>
                <a:schemeClr val="dk1"/>
              </a:buClr>
              <a:buSzPts val="1800"/>
              <a:buBlip>
                <a:blip r:embed="rId3"/>
              </a:buBlip>
            </a:pPr>
            <a:r>
              <a:rPr lang="ru-RU" sz="1600" i="1" dirty="0" err="1">
                <a:solidFill>
                  <a:schemeClr val="dk1"/>
                </a:solidFill>
                <a:latin typeface="Century Schoolbook"/>
                <a:sym typeface="Century Schoolbook"/>
              </a:rPr>
              <a:t>Now</a:t>
            </a:r>
            <a:r>
              <a:rPr lang="ru-RU" sz="1600" i="1" dirty="0">
                <a:solidFill>
                  <a:schemeClr val="dk1"/>
                </a:solidFill>
                <a:latin typeface="Century Schoolbook"/>
                <a:sym typeface="Century Schoolbook"/>
              </a:rPr>
              <a:t> </a:t>
            </a:r>
            <a:r>
              <a:rPr lang="ru-RU" sz="1600" i="1" dirty="0" err="1">
                <a:solidFill>
                  <a:schemeClr val="dk1"/>
                </a:solidFill>
                <a:latin typeface="Century Schoolbook"/>
                <a:sym typeface="Century Schoolbook"/>
              </a:rPr>
              <a:t>you</a:t>
            </a:r>
            <a:r>
              <a:rPr lang="ru-RU" sz="1600" i="1" dirty="0">
                <a:solidFill>
                  <a:schemeClr val="dk1"/>
                </a:solidFill>
                <a:latin typeface="Century Schoolbook"/>
                <a:sym typeface="Century Schoolbook"/>
              </a:rPr>
              <a:t> </a:t>
            </a:r>
            <a:r>
              <a:rPr lang="ru-RU" sz="1600" i="1" dirty="0" err="1">
                <a:solidFill>
                  <a:schemeClr val="dk1"/>
                </a:solidFill>
                <a:latin typeface="Century Schoolbook"/>
                <a:sym typeface="Century Schoolbook"/>
              </a:rPr>
              <a:t>can</a:t>
            </a:r>
            <a:r>
              <a:rPr lang="ru-RU" sz="1600" i="1" dirty="0">
                <a:solidFill>
                  <a:schemeClr val="dk1"/>
                </a:solidFill>
                <a:latin typeface="Century Schoolbook"/>
                <a:sym typeface="Century Schoolbook"/>
              </a:rPr>
              <a:t> </a:t>
            </a:r>
            <a:r>
              <a:rPr lang="ru-RU" sz="1600" i="1" dirty="0" err="1">
                <a:solidFill>
                  <a:schemeClr val="dk1"/>
                </a:solidFill>
                <a:latin typeface="Century Schoolbook"/>
                <a:sym typeface="Century Schoolbook"/>
              </a:rPr>
              <a:t>choose</a:t>
            </a:r>
            <a:endParaRPr sz="1600" i="1" dirty="0">
              <a:solidFill>
                <a:schemeClr val="dk1"/>
              </a:solidFill>
              <a:latin typeface="Century Schoolbook"/>
              <a:sym typeface="Century Schoolbook"/>
            </a:endParaRPr>
          </a:p>
          <a:p>
            <a:pPr marL="457200" marR="38100" indent="-342900" algn="just">
              <a:lnSpc>
                <a:spcPct val="130000"/>
              </a:lnSpc>
              <a:buClr>
                <a:schemeClr val="dk1"/>
              </a:buClr>
              <a:buSzPts val="1800"/>
              <a:buBlip>
                <a:blip r:embed="rId3"/>
              </a:buBlip>
            </a:pPr>
            <a:r>
              <a:rPr lang="ru-RU" sz="1600" i="1" dirty="0" err="1">
                <a:solidFill>
                  <a:schemeClr val="dk1"/>
                </a:solidFill>
                <a:latin typeface="Century Schoolbook"/>
                <a:sym typeface="Century Schoolbook"/>
              </a:rPr>
              <a:t>Society</a:t>
            </a:r>
            <a:r>
              <a:rPr lang="ru-RU" sz="1600" i="1" dirty="0">
                <a:solidFill>
                  <a:schemeClr val="dk1"/>
                </a:solidFill>
                <a:latin typeface="Century Schoolbook"/>
                <a:sym typeface="Century Schoolbook"/>
              </a:rPr>
              <a:t> </a:t>
            </a:r>
            <a:r>
              <a:rPr lang="ru-RU" sz="1600" i="1" dirty="0" err="1">
                <a:solidFill>
                  <a:schemeClr val="dk1"/>
                </a:solidFill>
                <a:latin typeface="Century Schoolbook"/>
                <a:sym typeface="Century Schoolbook"/>
              </a:rPr>
              <a:t>has</a:t>
            </a:r>
            <a:r>
              <a:rPr lang="ru-RU" sz="1600" i="1" dirty="0">
                <a:solidFill>
                  <a:schemeClr val="dk1"/>
                </a:solidFill>
                <a:latin typeface="Century Schoolbook"/>
                <a:sym typeface="Century Schoolbook"/>
              </a:rPr>
              <a:t> </a:t>
            </a:r>
            <a:r>
              <a:rPr lang="ru-RU" sz="1600" i="1" dirty="0" err="1">
                <a:solidFill>
                  <a:schemeClr val="dk1"/>
                </a:solidFill>
                <a:latin typeface="Century Schoolbook"/>
                <a:sym typeface="Century Schoolbook"/>
              </a:rPr>
              <a:t>become</a:t>
            </a:r>
            <a:r>
              <a:rPr lang="ru-RU" sz="1600" i="1" dirty="0">
                <a:solidFill>
                  <a:schemeClr val="dk1"/>
                </a:solidFill>
                <a:latin typeface="Century Schoolbook"/>
                <a:sym typeface="Century Schoolbook"/>
              </a:rPr>
              <a:t> </a:t>
            </a:r>
            <a:r>
              <a:rPr lang="ru-RU" sz="1600" i="1" dirty="0" err="1">
                <a:solidFill>
                  <a:schemeClr val="dk1"/>
                </a:solidFill>
                <a:latin typeface="Century Schoolbook"/>
                <a:sym typeface="Century Schoolbook"/>
              </a:rPr>
              <a:t>more</a:t>
            </a:r>
            <a:r>
              <a:rPr lang="ru-RU" sz="1600" i="1" dirty="0">
                <a:solidFill>
                  <a:schemeClr val="dk1"/>
                </a:solidFill>
                <a:latin typeface="Century Schoolbook"/>
                <a:sym typeface="Century Schoolbook"/>
              </a:rPr>
              <a:t> </a:t>
            </a:r>
            <a:r>
              <a:rPr lang="ru-RU" sz="1600" i="1" dirty="0" err="1">
                <a:solidFill>
                  <a:schemeClr val="dk1"/>
                </a:solidFill>
                <a:latin typeface="Century Schoolbook"/>
                <a:sym typeface="Century Schoolbook"/>
              </a:rPr>
              <a:t>open</a:t>
            </a:r>
            <a:r>
              <a:rPr lang="ru-RU" sz="1600" i="1" dirty="0">
                <a:solidFill>
                  <a:schemeClr val="dk1"/>
                </a:solidFill>
                <a:latin typeface="Century Schoolbook"/>
                <a:sym typeface="Century Schoolbook"/>
              </a:rPr>
              <a:t> </a:t>
            </a:r>
            <a:r>
              <a:rPr lang="ru-RU" sz="1600" i="1" dirty="0" err="1">
                <a:solidFill>
                  <a:schemeClr val="dk1"/>
                </a:solidFill>
                <a:latin typeface="Century Schoolbook"/>
                <a:sym typeface="Century Schoolbook"/>
              </a:rPr>
              <a:t>to</a:t>
            </a:r>
            <a:r>
              <a:rPr lang="ru-RU" sz="1600" i="1" dirty="0">
                <a:solidFill>
                  <a:schemeClr val="dk1"/>
                </a:solidFill>
                <a:latin typeface="Century Schoolbook"/>
                <a:sym typeface="Century Schoolbook"/>
              </a:rPr>
              <a:t> </a:t>
            </a:r>
            <a:r>
              <a:rPr lang="ru-RU" sz="1600" i="1" dirty="0" err="1">
                <a:solidFill>
                  <a:schemeClr val="dk1"/>
                </a:solidFill>
                <a:latin typeface="Century Schoolbook"/>
                <a:sym typeface="Century Schoolbook"/>
              </a:rPr>
              <a:t>perception</a:t>
            </a:r>
            <a:endParaRPr sz="1600" i="1" dirty="0">
              <a:solidFill>
                <a:schemeClr val="dk1"/>
              </a:solidFill>
              <a:latin typeface="Century Schoolbook"/>
              <a:sym typeface="Century Schoolbook"/>
            </a:endParaRPr>
          </a:p>
          <a:p>
            <a:pPr marL="457200" marR="38100" indent="-342900" algn="just">
              <a:lnSpc>
                <a:spcPct val="130000"/>
              </a:lnSpc>
              <a:buClr>
                <a:schemeClr val="dk1"/>
              </a:buClr>
              <a:buSzPts val="1800"/>
              <a:buBlip>
                <a:blip r:embed="rId3"/>
              </a:buBlip>
            </a:pPr>
            <a:r>
              <a:rPr lang="ru-RU" sz="1600" i="1" dirty="0" err="1">
                <a:solidFill>
                  <a:schemeClr val="dk1"/>
                </a:solidFill>
                <a:latin typeface="Century Schoolbook"/>
                <a:sym typeface="Century Schoolbook"/>
              </a:rPr>
              <a:t>people</a:t>
            </a:r>
            <a:r>
              <a:rPr lang="ru-RU" sz="1600" i="1" dirty="0">
                <a:solidFill>
                  <a:schemeClr val="dk1"/>
                </a:solidFill>
                <a:latin typeface="Century Schoolbook"/>
                <a:sym typeface="Century Schoolbook"/>
              </a:rPr>
              <a:t> </a:t>
            </a:r>
            <a:r>
              <a:rPr lang="ru-RU" sz="1600" i="1" dirty="0" err="1">
                <a:solidFill>
                  <a:schemeClr val="dk1"/>
                </a:solidFill>
                <a:latin typeface="Century Schoolbook"/>
                <a:sym typeface="Century Schoolbook"/>
              </a:rPr>
              <a:t>have</a:t>
            </a:r>
            <a:r>
              <a:rPr lang="ru-RU" sz="1600" i="1" dirty="0">
                <a:solidFill>
                  <a:schemeClr val="dk1"/>
                </a:solidFill>
                <a:latin typeface="Century Schoolbook"/>
                <a:sym typeface="Century Schoolbook"/>
              </a:rPr>
              <a:t> </a:t>
            </a:r>
            <a:r>
              <a:rPr lang="ru-RU" sz="1600" i="1" dirty="0" err="1">
                <a:solidFill>
                  <a:schemeClr val="dk1"/>
                </a:solidFill>
                <a:latin typeface="Century Schoolbook"/>
                <a:sym typeface="Century Schoolbook"/>
              </a:rPr>
              <a:t>the</a:t>
            </a:r>
            <a:r>
              <a:rPr lang="ru-RU" sz="1600" i="1" dirty="0">
                <a:solidFill>
                  <a:schemeClr val="dk1"/>
                </a:solidFill>
                <a:latin typeface="Century Schoolbook"/>
                <a:sym typeface="Century Schoolbook"/>
              </a:rPr>
              <a:t> </a:t>
            </a:r>
            <a:r>
              <a:rPr lang="ru-RU" sz="1600" i="1" dirty="0" err="1">
                <a:solidFill>
                  <a:schemeClr val="dk1"/>
                </a:solidFill>
                <a:latin typeface="Century Schoolbook"/>
                <a:sym typeface="Century Schoolbook"/>
              </a:rPr>
              <a:t>ability</a:t>
            </a:r>
            <a:r>
              <a:rPr lang="ru-RU" sz="1600" i="1" dirty="0">
                <a:solidFill>
                  <a:schemeClr val="dk1"/>
                </a:solidFill>
                <a:latin typeface="Century Schoolbook"/>
                <a:sym typeface="Century Schoolbook"/>
              </a:rPr>
              <a:t> </a:t>
            </a:r>
            <a:r>
              <a:rPr lang="ru-RU" sz="1600" i="1" dirty="0" err="1">
                <a:solidFill>
                  <a:schemeClr val="dk1"/>
                </a:solidFill>
                <a:latin typeface="Century Schoolbook"/>
                <a:sym typeface="Century Schoolbook"/>
              </a:rPr>
              <a:t>to</a:t>
            </a:r>
            <a:r>
              <a:rPr lang="ru-RU" sz="1600" i="1" dirty="0">
                <a:solidFill>
                  <a:schemeClr val="dk1"/>
                </a:solidFill>
                <a:latin typeface="Century Schoolbook"/>
                <a:sym typeface="Century Schoolbook"/>
              </a:rPr>
              <a:t> </a:t>
            </a:r>
            <a:r>
              <a:rPr lang="ru-RU" sz="1600" i="1" dirty="0" err="1">
                <a:solidFill>
                  <a:schemeClr val="dk1"/>
                </a:solidFill>
                <a:latin typeface="Century Schoolbook"/>
                <a:sym typeface="Century Schoolbook"/>
              </a:rPr>
              <a:t>achieve</a:t>
            </a:r>
            <a:r>
              <a:rPr lang="ru-RU" sz="1600" i="1" dirty="0">
                <a:solidFill>
                  <a:schemeClr val="dk1"/>
                </a:solidFill>
                <a:latin typeface="Century Schoolbook"/>
                <a:sym typeface="Century Schoolbook"/>
              </a:rPr>
              <a:t> </a:t>
            </a:r>
            <a:r>
              <a:rPr lang="ru-RU" sz="1600" i="1" dirty="0" err="1">
                <a:solidFill>
                  <a:schemeClr val="dk1"/>
                </a:solidFill>
                <a:latin typeface="Century Schoolbook"/>
                <a:sym typeface="Century Schoolbook"/>
              </a:rPr>
              <a:t>their</a:t>
            </a:r>
            <a:r>
              <a:rPr lang="ru-RU" sz="1600" i="1" dirty="0">
                <a:solidFill>
                  <a:schemeClr val="dk1"/>
                </a:solidFill>
                <a:latin typeface="Century Schoolbook"/>
                <a:sym typeface="Century Schoolbook"/>
              </a:rPr>
              <a:t> </a:t>
            </a:r>
            <a:r>
              <a:rPr lang="ru-RU" sz="1600" i="1" dirty="0" err="1">
                <a:solidFill>
                  <a:schemeClr val="dk1"/>
                </a:solidFill>
                <a:latin typeface="Century Schoolbook"/>
                <a:sym typeface="Century Schoolbook"/>
              </a:rPr>
              <a:t>goals</a:t>
            </a:r>
            <a:r>
              <a:rPr lang="ru-RU" sz="1600" i="1" dirty="0">
                <a:solidFill>
                  <a:schemeClr val="dk1"/>
                </a:solidFill>
                <a:latin typeface="Century Schoolbook"/>
                <a:sym typeface="Century Schoolbook"/>
              </a:rPr>
              <a:t> </a:t>
            </a:r>
            <a:r>
              <a:rPr lang="ru-RU" sz="1600" i="1" dirty="0" err="1">
                <a:solidFill>
                  <a:schemeClr val="dk1"/>
                </a:solidFill>
                <a:latin typeface="Century Schoolbook"/>
                <a:sym typeface="Century Schoolbook"/>
              </a:rPr>
              <a:t>and</a:t>
            </a:r>
            <a:r>
              <a:rPr lang="ru-RU" sz="1600" i="1" dirty="0">
                <a:solidFill>
                  <a:schemeClr val="dk1"/>
                </a:solidFill>
                <a:latin typeface="Century Schoolbook"/>
                <a:sym typeface="Century Schoolbook"/>
              </a:rPr>
              <a:t> </a:t>
            </a:r>
            <a:r>
              <a:rPr lang="ru-RU" sz="1600" i="1" dirty="0" err="1">
                <a:solidFill>
                  <a:schemeClr val="dk1"/>
                </a:solidFill>
                <a:latin typeface="Century Schoolbook"/>
                <a:sym typeface="Century Schoolbook"/>
              </a:rPr>
              <a:t>dreams</a:t>
            </a:r>
            <a:endParaRPr sz="1600" i="1" dirty="0">
              <a:solidFill>
                <a:schemeClr val="dk1"/>
              </a:solidFill>
              <a:latin typeface="Century Schoolbook"/>
              <a:sym typeface="Century Schoolbook"/>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f86b3526cf_0_0"/>
          <p:cNvSpPr txBox="1"/>
          <p:nvPr/>
        </p:nvSpPr>
        <p:spPr>
          <a:xfrm>
            <a:off x="3179737" y="3211910"/>
            <a:ext cx="5327700" cy="489324"/>
          </a:xfrm>
          <a:prstGeom prst="rect">
            <a:avLst/>
          </a:prstGeom>
        </p:spPr>
        <p:txBody>
          <a:bodyPr spcFirstLastPara="1" wrap="square" lIns="91425" tIns="45700" rIns="91425" bIns="45700" anchor="ctr" anchorCtr="0">
            <a:spAutoFit/>
          </a:bodyPr>
          <a:lstStyle/>
          <a:p>
            <a:pPr marR="38100" algn="ctr">
              <a:lnSpc>
                <a:spcPct val="128571"/>
              </a:lnSpc>
              <a:buSzPts val="1100"/>
            </a:pPr>
            <a:r>
              <a:rPr lang="ru-RU" sz="2000" dirty="0" err="1">
                <a:solidFill>
                  <a:srgbClr val="202124"/>
                </a:solidFill>
                <a:latin typeface="Impact"/>
                <a:sym typeface="Caveat"/>
              </a:rPr>
              <a:t>find</a:t>
            </a:r>
            <a:r>
              <a:rPr lang="ru-RU" sz="2000" dirty="0">
                <a:solidFill>
                  <a:srgbClr val="202124"/>
                </a:solidFill>
                <a:latin typeface="Impact"/>
                <a:sym typeface="Caveat"/>
              </a:rPr>
              <a:t> </a:t>
            </a:r>
            <a:r>
              <a:rPr lang="ru-RU" sz="2000" dirty="0" err="1">
                <a:solidFill>
                  <a:srgbClr val="202124"/>
                </a:solidFill>
                <a:latin typeface="Impact"/>
                <a:sym typeface="Caveat"/>
              </a:rPr>
              <a:t>out</a:t>
            </a:r>
            <a:r>
              <a:rPr lang="ru-RU" sz="2000" dirty="0">
                <a:solidFill>
                  <a:srgbClr val="202124"/>
                </a:solidFill>
                <a:latin typeface="Impact"/>
                <a:sym typeface="Caveat"/>
              </a:rPr>
              <a:t> </a:t>
            </a:r>
            <a:r>
              <a:rPr lang="ru-RU" sz="2000" dirty="0" err="1">
                <a:solidFill>
                  <a:srgbClr val="202124"/>
                </a:solidFill>
                <a:latin typeface="Impact"/>
                <a:sym typeface="Caveat"/>
              </a:rPr>
              <a:t>your</a:t>
            </a:r>
            <a:r>
              <a:rPr lang="ru-RU" sz="2000" dirty="0">
                <a:solidFill>
                  <a:srgbClr val="202124"/>
                </a:solidFill>
                <a:latin typeface="Impact"/>
                <a:sym typeface="Caveat"/>
              </a:rPr>
              <a:t> </a:t>
            </a:r>
            <a:r>
              <a:rPr lang="ru-RU" sz="2000" dirty="0" err="1">
                <a:solidFill>
                  <a:srgbClr val="202124"/>
                </a:solidFill>
                <a:latin typeface="Impact"/>
                <a:sym typeface="Caveat"/>
              </a:rPr>
              <a:t>dreams</a:t>
            </a:r>
            <a:endParaRPr sz="2000" dirty="0">
              <a:solidFill>
                <a:srgbClr val="202124"/>
              </a:solidFill>
              <a:latin typeface="Impact"/>
              <a:sym typeface="Caveat"/>
            </a:endParaRPr>
          </a:p>
        </p:txBody>
      </p:sp>
      <p:sp>
        <p:nvSpPr>
          <p:cNvPr id="165" name="Google Shape;165;gf86b3526cf_0_0"/>
          <p:cNvSpPr txBox="1"/>
          <p:nvPr/>
        </p:nvSpPr>
        <p:spPr>
          <a:xfrm>
            <a:off x="3289088" y="2095346"/>
            <a:ext cx="5109000" cy="581667"/>
          </a:xfrm>
          <a:prstGeom prst="rect">
            <a:avLst/>
          </a:prstGeom>
          <a:noFill/>
          <a:ln>
            <a:noFill/>
          </a:ln>
        </p:spPr>
        <p:txBody>
          <a:bodyPr spcFirstLastPara="1" wrap="square" lIns="91425" tIns="91425" rIns="91425" bIns="91425" anchor="ctr" anchorCtr="0">
            <a:spAutoFit/>
          </a:bodyPr>
          <a:lstStyle/>
          <a:p>
            <a:pPr marL="0" marR="38100" lvl="0" indent="0" algn="ctr" rtl="0">
              <a:lnSpc>
                <a:spcPct val="128571"/>
              </a:lnSpc>
              <a:spcBef>
                <a:spcPts val="0"/>
              </a:spcBef>
              <a:spcAft>
                <a:spcPts val="0"/>
              </a:spcAft>
              <a:buNone/>
            </a:pPr>
            <a:r>
              <a:rPr lang="ru-RU" sz="2000" dirty="0" err="1">
                <a:solidFill>
                  <a:srgbClr val="202124"/>
                </a:solidFill>
                <a:latin typeface="Impact"/>
                <a:ea typeface="Impact"/>
                <a:cs typeface="Impact"/>
                <a:sym typeface="Impact"/>
              </a:rPr>
              <a:t>understand</a:t>
            </a:r>
            <a:r>
              <a:rPr lang="ru-RU" sz="2000" dirty="0">
                <a:solidFill>
                  <a:srgbClr val="202124"/>
                </a:solidFill>
                <a:latin typeface="Impact"/>
                <a:ea typeface="Impact"/>
                <a:cs typeface="Impact"/>
                <a:sym typeface="Impact"/>
              </a:rPr>
              <a:t> </a:t>
            </a:r>
            <a:r>
              <a:rPr lang="ru-RU" sz="2000" dirty="0" err="1">
                <a:solidFill>
                  <a:srgbClr val="202124"/>
                </a:solidFill>
                <a:latin typeface="Impact"/>
                <a:ea typeface="Impact"/>
                <a:cs typeface="Impact"/>
                <a:sym typeface="Impact"/>
              </a:rPr>
              <a:t>your</a:t>
            </a:r>
            <a:r>
              <a:rPr lang="ru-RU" sz="2000" dirty="0">
                <a:solidFill>
                  <a:srgbClr val="202124"/>
                </a:solidFill>
                <a:latin typeface="Impact"/>
                <a:ea typeface="Impact"/>
                <a:cs typeface="Impact"/>
                <a:sym typeface="Impact"/>
              </a:rPr>
              <a:t> </a:t>
            </a:r>
            <a:r>
              <a:rPr lang="ru-RU" sz="2000" dirty="0" err="1">
                <a:solidFill>
                  <a:srgbClr val="202124"/>
                </a:solidFill>
                <a:latin typeface="Impact"/>
                <a:ea typeface="Impact"/>
                <a:cs typeface="Impact"/>
                <a:sym typeface="Impact"/>
              </a:rPr>
              <a:t>real</a:t>
            </a:r>
            <a:r>
              <a:rPr lang="ru-RU" sz="2000" dirty="0">
                <a:solidFill>
                  <a:srgbClr val="202124"/>
                </a:solidFill>
                <a:latin typeface="Impact"/>
                <a:ea typeface="Impact"/>
                <a:cs typeface="Impact"/>
                <a:sym typeface="Impact"/>
              </a:rPr>
              <a:t> </a:t>
            </a:r>
            <a:r>
              <a:rPr lang="ru-RU" sz="2000" dirty="0" err="1">
                <a:solidFill>
                  <a:srgbClr val="202124"/>
                </a:solidFill>
                <a:latin typeface="Impact"/>
                <a:ea typeface="Impact"/>
                <a:cs typeface="Impact"/>
                <a:sym typeface="Impact"/>
              </a:rPr>
              <a:t>interests</a:t>
            </a:r>
            <a:endParaRPr dirty="0">
              <a:latin typeface="Impact"/>
              <a:ea typeface="Impact"/>
              <a:cs typeface="Impact"/>
              <a:sym typeface="Impact"/>
            </a:endParaRPr>
          </a:p>
        </p:txBody>
      </p:sp>
      <p:sp>
        <p:nvSpPr>
          <p:cNvPr id="166" name="Google Shape;166;gf86b3526cf_0_0"/>
          <p:cNvSpPr txBox="1"/>
          <p:nvPr/>
        </p:nvSpPr>
        <p:spPr>
          <a:xfrm>
            <a:off x="3810338" y="5197832"/>
            <a:ext cx="4066500" cy="581667"/>
          </a:xfrm>
          <a:prstGeom prst="rect">
            <a:avLst/>
          </a:prstGeom>
          <a:noFill/>
          <a:ln>
            <a:noFill/>
          </a:ln>
        </p:spPr>
        <p:txBody>
          <a:bodyPr spcFirstLastPara="1" wrap="square" lIns="91425" tIns="91425" rIns="91425" bIns="91425" anchor="ctr" anchorCtr="0">
            <a:spAutoFit/>
          </a:bodyPr>
          <a:lstStyle/>
          <a:p>
            <a:pPr marR="38100" algn="ctr">
              <a:lnSpc>
                <a:spcPct val="128571"/>
              </a:lnSpc>
            </a:pPr>
            <a:r>
              <a:rPr lang="ru-RU" sz="2000" dirty="0" err="1">
                <a:solidFill>
                  <a:srgbClr val="202124"/>
                </a:solidFill>
                <a:latin typeface="Impact"/>
                <a:sym typeface="Pacifico"/>
              </a:rPr>
              <a:t>reveal</a:t>
            </a:r>
            <a:r>
              <a:rPr lang="ru-RU" sz="2000" dirty="0">
                <a:solidFill>
                  <a:srgbClr val="202124"/>
                </a:solidFill>
                <a:latin typeface="Impact"/>
                <a:sym typeface="Pacifico"/>
              </a:rPr>
              <a:t> </a:t>
            </a:r>
            <a:r>
              <a:rPr lang="ru-RU" sz="2000" dirty="0" err="1">
                <a:solidFill>
                  <a:srgbClr val="202124"/>
                </a:solidFill>
                <a:latin typeface="Impact"/>
                <a:sym typeface="Pacifico"/>
              </a:rPr>
              <a:t>your</a:t>
            </a:r>
            <a:r>
              <a:rPr lang="ru-RU" sz="2000" dirty="0">
                <a:solidFill>
                  <a:srgbClr val="202124"/>
                </a:solidFill>
                <a:latin typeface="Impact"/>
                <a:sym typeface="Pacifico"/>
              </a:rPr>
              <a:t> </a:t>
            </a:r>
            <a:r>
              <a:rPr lang="ru-RU" sz="2000" dirty="0" err="1">
                <a:solidFill>
                  <a:srgbClr val="202124"/>
                </a:solidFill>
                <a:latin typeface="Impact"/>
                <a:sym typeface="Pacifico"/>
              </a:rPr>
              <a:t>identity</a:t>
            </a:r>
            <a:endParaRPr sz="2000" dirty="0">
              <a:solidFill>
                <a:srgbClr val="202124"/>
              </a:solidFill>
              <a:latin typeface="Impact"/>
              <a:sym typeface="Pacifico"/>
            </a:endParaRPr>
          </a:p>
        </p:txBody>
      </p:sp>
      <p:sp>
        <p:nvSpPr>
          <p:cNvPr id="167" name="Google Shape;167;gf86b3526cf_0_0"/>
          <p:cNvSpPr txBox="1"/>
          <p:nvPr/>
        </p:nvSpPr>
        <p:spPr>
          <a:xfrm>
            <a:off x="2987587" y="1026802"/>
            <a:ext cx="5712000" cy="581667"/>
          </a:xfrm>
          <a:prstGeom prst="rect">
            <a:avLst/>
          </a:prstGeom>
          <a:noFill/>
          <a:ln>
            <a:noFill/>
          </a:ln>
        </p:spPr>
        <p:txBody>
          <a:bodyPr spcFirstLastPara="1" wrap="square" lIns="91425" tIns="91425" rIns="91425" bIns="91425" anchor="ctr" anchorCtr="0">
            <a:spAutoFit/>
          </a:bodyPr>
          <a:lstStyle/>
          <a:p>
            <a:pPr marR="38100" algn="ctr">
              <a:lnSpc>
                <a:spcPct val="128571"/>
              </a:lnSpc>
            </a:pPr>
            <a:r>
              <a:rPr lang="ru-RU" sz="2000" dirty="0" err="1">
                <a:solidFill>
                  <a:srgbClr val="202124"/>
                </a:solidFill>
                <a:latin typeface="Impact"/>
                <a:sym typeface="Lobster"/>
              </a:rPr>
              <a:t>get</a:t>
            </a:r>
            <a:r>
              <a:rPr lang="ru-RU" sz="2000" dirty="0">
                <a:solidFill>
                  <a:srgbClr val="202124"/>
                </a:solidFill>
                <a:latin typeface="Impact"/>
                <a:sym typeface="Lobster"/>
              </a:rPr>
              <a:t> </a:t>
            </a:r>
            <a:r>
              <a:rPr lang="ru-RU" sz="2000" dirty="0" err="1">
                <a:solidFill>
                  <a:srgbClr val="202124"/>
                </a:solidFill>
                <a:latin typeface="Impact"/>
                <a:sym typeface="Lobster"/>
              </a:rPr>
              <a:t>to</a:t>
            </a:r>
            <a:r>
              <a:rPr lang="ru-RU" sz="2000" dirty="0">
                <a:solidFill>
                  <a:srgbClr val="202124"/>
                </a:solidFill>
                <a:latin typeface="Impact"/>
                <a:sym typeface="Lobster"/>
              </a:rPr>
              <a:t> </a:t>
            </a:r>
            <a:r>
              <a:rPr lang="ru-RU" sz="2000" dirty="0" err="1">
                <a:solidFill>
                  <a:srgbClr val="202124"/>
                </a:solidFill>
                <a:latin typeface="Impact"/>
                <a:sym typeface="Lobster"/>
              </a:rPr>
              <a:t>know</a:t>
            </a:r>
            <a:r>
              <a:rPr lang="ru-RU" sz="2000" dirty="0">
                <a:solidFill>
                  <a:srgbClr val="202124"/>
                </a:solidFill>
                <a:latin typeface="Impact"/>
                <a:sym typeface="Lobster"/>
              </a:rPr>
              <a:t> </a:t>
            </a:r>
            <a:r>
              <a:rPr lang="ru-RU" sz="2000" dirty="0" err="1">
                <a:solidFill>
                  <a:srgbClr val="202124"/>
                </a:solidFill>
                <a:latin typeface="Impact"/>
                <a:sym typeface="Lobster"/>
              </a:rPr>
              <a:t>yourself</a:t>
            </a:r>
            <a:r>
              <a:rPr lang="ru-RU" sz="2000" dirty="0">
                <a:solidFill>
                  <a:srgbClr val="202124"/>
                </a:solidFill>
                <a:latin typeface="Impact"/>
                <a:sym typeface="Lobster"/>
              </a:rPr>
              <a:t> </a:t>
            </a:r>
            <a:r>
              <a:rPr lang="ru-RU" sz="2000" dirty="0" err="1">
                <a:solidFill>
                  <a:srgbClr val="202124"/>
                </a:solidFill>
                <a:latin typeface="Impact"/>
                <a:sym typeface="Lobster"/>
              </a:rPr>
              <a:t>better</a:t>
            </a:r>
            <a:endParaRPr sz="2000" dirty="0">
              <a:solidFill>
                <a:srgbClr val="202124"/>
              </a:solidFill>
              <a:latin typeface="Impact"/>
              <a:sym typeface="Lobster"/>
            </a:endParaRPr>
          </a:p>
        </p:txBody>
      </p:sp>
      <p:sp>
        <p:nvSpPr>
          <p:cNvPr id="168" name="Google Shape;168;gf86b3526cf_0_0"/>
          <p:cNvSpPr txBox="1"/>
          <p:nvPr/>
        </p:nvSpPr>
        <p:spPr>
          <a:xfrm>
            <a:off x="2689363" y="4182820"/>
            <a:ext cx="6308449" cy="581667"/>
          </a:xfrm>
          <a:prstGeom prst="rect">
            <a:avLst/>
          </a:prstGeom>
          <a:noFill/>
          <a:ln>
            <a:noFill/>
          </a:ln>
        </p:spPr>
        <p:txBody>
          <a:bodyPr spcFirstLastPara="1" wrap="square" lIns="91425" tIns="91425" rIns="91425" bIns="91425" anchor="ctr" anchorCtr="0">
            <a:spAutoFit/>
          </a:bodyPr>
          <a:lstStyle/>
          <a:p>
            <a:pPr marR="38100" algn="ctr">
              <a:lnSpc>
                <a:spcPct val="128571"/>
              </a:lnSpc>
            </a:pPr>
            <a:r>
              <a:rPr lang="ru-RU" sz="2000" dirty="0" err="1">
                <a:solidFill>
                  <a:srgbClr val="202124"/>
                </a:solidFill>
                <a:latin typeface="Impact"/>
                <a:sym typeface="Oswald"/>
              </a:rPr>
              <a:t>understand</a:t>
            </a:r>
            <a:r>
              <a:rPr lang="ru-RU" sz="2000" dirty="0">
                <a:solidFill>
                  <a:srgbClr val="202124"/>
                </a:solidFill>
                <a:latin typeface="Impact"/>
                <a:sym typeface="Oswald"/>
              </a:rPr>
              <a:t> </a:t>
            </a:r>
            <a:r>
              <a:rPr lang="ru-RU" sz="2000" dirty="0" err="1">
                <a:solidFill>
                  <a:srgbClr val="202124"/>
                </a:solidFill>
                <a:latin typeface="Impact"/>
                <a:sym typeface="Oswald"/>
              </a:rPr>
              <a:t>what</a:t>
            </a:r>
            <a:r>
              <a:rPr lang="ru-RU" sz="2000" dirty="0">
                <a:solidFill>
                  <a:srgbClr val="202124"/>
                </a:solidFill>
                <a:latin typeface="Impact"/>
                <a:sym typeface="Oswald"/>
              </a:rPr>
              <a:t> </a:t>
            </a:r>
            <a:r>
              <a:rPr lang="ru-RU" sz="2000" dirty="0" err="1">
                <a:solidFill>
                  <a:srgbClr val="202124"/>
                </a:solidFill>
                <a:latin typeface="Impact"/>
                <a:sym typeface="Oswald"/>
              </a:rPr>
              <a:t>happiness</a:t>
            </a:r>
            <a:r>
              <a:rPr lang="ru-RU" sz="2000" dirty="0">
                <a:solidFill>
                  <a:srgbClr val="202124"/>
                </a:solidFill>
                <a:latin typeface="Impact"/>
                <a:sym typeface="Oswald"/>
              </a:rPr>
              <a:t> </a:t>
            </a:r>
            <a:r>
              <a:rPr lang="ru-RU" sz="2000" dirty="0" err="1">
                <a:solidFill>
                  <a:srgbClr val="202124"/>
                </a:solidFill>
                <a:latin typeface="Impact"/>
                <a:sym typeface="Oswald"/>
              </a:rPr>
              <a:t>is</a:t>
            </a:r>
            <a:r>
              <a:rPr lang="ru-RU" sz="2000" dirty="0">
                <a:solidFill>
                  <a:srgbClr val="202124"/>
                </a:solidFill>
                <a:latin typeface="Impact"/>
                <a:sym typeface="Oswald"/>
              </a:rPr>
              <a:t> </a:t>
            </a:r>
            <a:r>
              <a:rPr lang="ru-RU" sz="2000" dirty="0" err="1">
                <a:solidFill>
                  <a:srgbClr val="202124"/>
                </a:solidFill>
                <a:latin typeface="Impact"/>
                <a:sym typeface="Oswald"/>
              </a:rPr>
              <a:t>for</a:t>
            </a:r>
            <a:r>
              <a:rPr lang="ru-RU" sz="2000" dirty="0">
                <a:solidFill>
                  <a:srgbClr val="202124"/>
                </a:solidFill>
                <a:latin typeface="Impact"/>
                <a:sym typeface="Oswald"/>
              </a:rPr>
              <a:t> </a:t>
            </a:r>
            <a:r>
              <a:rPr lang="ru-RU" sz="2000" dirty="0" err="1">
                <a:solidFill>
                  <a:srgbClr val="202124"/>
                </a:solidFill>
                <a:latin typeface="Impact"/>
                <a:sym typeface="Oswald"/>
              </a:rPr>
              <a:t>oneself</a:t>
            </a:r>
            <a:endParaRPr sz="2000" dirty="0">
              <a:solidFill>
                <a:srgbClr val="202124"/>
              </a:solidFill>
              <a:latin typeface="Impact"/>
              <a:sym typeface="Oswald"/>
            </a:endParaRPr>
          </a:p>
        </p:txBody>
      </p:sp>
      <p:sp>
        <p:nvSpPr>
          <p:cNvPr id="7" name="Прямоугольник: скругленные углы 6">
            <a:extLst>
              <a:ext uri="{FF2B5EF4-FFF2-40B4-BE49-F238E27FC236}">
                <a16:creationId xmlns:a16="http://schemas.microsoft.com/office/drawing/2014/main" id="{C4C2307C-35E5-4251-B5AD-0A9C88FEEDFF}"/>
              </a:ext>
            </a:extLst>
          </p:cNvPr>
          <p:cNvSpPr/>
          <p:nvPr/>
        </p:nvSpPr>
        <p:spPr>
          <a:xfrm>
            <a:off x="2987587" y="981075"/>
            <a:ext cx="5712000" cy="680926"/>
          </a:xfrm>
          <a:prstGeom prst="roundRect">
            <a:avLst>
              <a:gd name="adj" fmla="val 5060"/>
            </a:avLst>
          </a:prstGeom>
          <a:noFill/>
          <a:ln>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скругленные углы 7">
            <a:extLst>
              <a:ext uri="{FF2B5EF4-FFF2-40B4-BE49-F238E27FC236}">
                <a16:creationId xmlns:a16="http://schemas.microsoft.com/office/drawing/2014/main" id="{B1406AE7-3C98-4F6C-8675-1A5F538BCF63}"/>
              </a:ext>
            </a:extLst>
          </p:cNvPr>
          <p:cNvSpPr/>
          <p:nvPr/>
        </p:nvSpPr>
        <p:spPr>
          <a:xfrm>
            <a:off x="2987587" y="2048592"/>
            <a:ext cx="5712000" cy="680926"/>
          </a:xfrm>
          <a:prstGeom prst="roundRect">
            <a:avLst>
              <a:gd name="adj" fmla="val 5060"/>
            </a:avLst>
          </a:prstGeom>
          <a:noFill/>
          <a:ln>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скругленные углы 8">
            <a:extLst>
              <a:ext uri="{FF2B5EF4-FFF2-40B4-BE49-F238E27FC236}">
                <a16:creationId xmlns:a16="http://schemas.microsoft.com/office/drawing/2014/main" id="{7D6D3A26-9137-43D8-9BCA-167DB3D4BA61}"/>
              </a:ext>
            </a:extLst>
          </p:cNvPr>
          <p:cNvSpPr/>
          <p:nvPr/>
        </p:nvSpPr>
        <p:spPr>
          <a:xfrm>
            <a:off x="2987587" y="3116109"/>
            <a:ext cx="5712000" cy="680926"/>
          </a:xfrm>
          <a:prstGeom prst="roundRect">
            <a:avLst>
              <a:gd name="adj" fmla="val 5060"/>
            </a:avLst>
          </a:prstGeom>
          <a:noFill/>
          <a:ln>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скругленные углы 9">
            <a:extLst>
              <a:ext uri="{FF2B5EF4-FFF2-40B4-BE49-F238E27FC236}">
                <a16:creationId xmlns:a16="http://schemas.microsoft.com/office/drawing/2014/main" id="{89454B27-53F0-4BED-A5E0-BEED099C26A0}"/>
              </a:ext>
            </a:extLst>
          </p:cNvPr>
          <p:cNvSpPr/>
          <p:nvPr/>
        </p:nvSpPr>
        <p:spPr>
          <a:xfrm>
            <a:off x="2987588" y="4135259"/>
            <a:ext cx="5711999" cy="680926"/>
          </a:xfrm>
          <a:prstGeom prst="roundRect">
            <a:avLst>
              <a:gd name="adj" fmla="val 5060"/>
            </a:avLst>
          </a:prstGeom>
          <a:noFill/>
          <a:ln>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скругленные углы 10">
            <a:extLst>
              <a:ext uri="{FF2B5EF4-FFF2-40B4-BE49-F238E27FC236}">
                <a16:creationId xmlns:a16="http://schemas.microsoft.com/office/drawing/2014/main" id="{AF241572-5500-4F50-BBEC-A22978495B8F}"/>
              </a:ext>
            </a:extLst>
          </p:cNvPr>
          <p:cNvSpPr/>
          <p:nvPr/>
        </p:nvSpPr>
        <p:spPr>
          <a:xfrm>
            <a:off x="2987589" y="5150272"/>
            <a:ext cx="5712000" cy="680926"/>
          </a:xfrm>
          <a:prstGeom prst="roundRect">
            <a:avLst>
              <a:gd name="adj" fmla="val 5060"/>
            </a:avLst>
          </a:prstGeom>
          <a:noFill/>
          <a:ln>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TotalTime>
  <Words>630</Words>
  <Application>Microsoft Office PowerPoint</Application>
  <PresentationFormat>Широкоэкранный</PresentationFormat>
  <Paragraphs>86</Paragraphs>
  <Slides>13</Slides>
  <Notes>9</Notes>
  <HiddenSlides>0</HiddenSlides>
  <MMClips>0</MMClips>
  <ScaleCrop>false</ScaleCrop>
  <HeadingPairs>
    <vt:vector size="6" baseType="variant">
      <vt:variant>
        <vt:lpstr>Использованные шрифты</vt:lpstr>
      </vt:variant>
      <vt:variant>
        <vt:i4>6</vt:i4>
      </vt:variant>
      <vt:variant>
        <vt:lpstr>Тема</vt:lpstr>
      </vt:variant>
      <vt:variant>
        <vt:i4>2</vt:i4>
      </vt:variant>
      <vt:variant>
        <vt:lpstr>Заголовки слайдов</vt:lpstr>
      </vt:variant>
      <vt:variant>
        <vt:i4>13</vt:i4>
      </vt:variant>
    </vt:vector>
  </HeadingPairs>
  <TitlesOfParts>
    <vt:vector size="21" baseType="lpstr">
      <vt:lpstr>Impact</vt:lpstr>
      <vt:lpstr>Century Schoolbook</vt:lpstr>
      <vt:lpstr>Noto Sans Symbols</vt:lpstr>
      <vt:lpstr>Arial</vt:lpstr>
      <vt:lpstr>Roboto</vt:lpstr>
      <vt:lpstr>Garamond</vt:lpstr>
      <vt:lpstr>View</vt:lpstr>
      <vt:lpstr>View</vt:lpstr>
      <vt:lpstr>Brief</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Brief</dc:title>
  <dc:creator>Настя</dc:creator>
  <cp:lastModifiedBy>Назаралиева Иннара Абдуселимовна</cp:lastModifiedBy>
  <cp:revision>12</cp:revision>
  <dcterms:created xsi:type="dcterms:W3CDTF">2021-11-01T18:04:20Z</dcterms:created>
  <dcterms:modified xsi:type="dcterms:W3CDTF">2021-11-03T13:26:56Z</dcterms:modified>
</cp:coreProperties>
</file>