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0" r:id="rId6"/>
    <p:sldId id="258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5134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42D92-9CA9-4A8C-A757-24A8B7180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9969"/>
            <a:ext cx="9144000" cy="100647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6">
                    <a:lumMod val="75000"/>
                  </a:schemeClr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F3C50-ECCC-4852-AC38-548683D26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6495392" cy="1111469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35135B-6A5B-493C-8008-1E4A6508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28C4D-0D2A-4658-8FD3-30BB4D71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045DA1-2A37-4BC9-AECB-46E97C69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0B958E-0FF4-4313-B2CC-618277DE5896}"/>
              </a:ext>
            </a:extLst>
          </p:cNvPr>
          <p:cNvSpPr/>
          <p:nvPr userDrawn="1"/>
        </p:nvSpPr>
        <p:spPr>
          <a:xfrm>
            <a:off x="8229600" y="3429000"/>
            <a:ext cx="1112400" cy="11114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ED729-8939-49BE-900C-B9E90967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A687B8-EA7D-4DEE-8440-2355A9835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E6B15-FFAF-43E0-A13F-56E7FA8F3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CEF5B-B592-46CD-8AF7-0684DFAE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3AADA5-8DB9-4BA7-BD91-FF29B358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1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CA7385-0BBF-4A7C-95C3-4945C6CD3B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246F5A-5B4A-49FF-969B-E86BF9EDF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5A975-9812-4B48-B21B-95FF001B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8B9C87-F903-4F4F-ADA8-1599D9171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31AB05-6FE4-47F6-8267-82613E49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7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BE071-DB1E-42A7-BDBC-4C5E25D5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4836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6E5134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9843F7-A500-4F56-8837-2BC0D5263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10CA7-5FDD-45C0-AFF5-013724E1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92F88-2C72-464C-A7F2-B0D6DFE4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05E8C-B349-4BA7-BB90-A7217FB6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81BAD-3F03-453D-80D8-F1502B98B5B4}"/>
              </a:ext>
            </a:extLst>
          </p:cNvPr>
          <p:cNvSpPr txBox="1"/>
          <p:nvPr userDrawn="1"/>
        </p:nvSpPr>
        <p:spPr>
          <a:xfrm>
            <a:off x="9427778" y="6196509"/>
            <a:ext cx="195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</a:rPr>
              <a:t>DESIGN PEPPERS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1D033-91D8-49F1-B989-1A9B96E8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3F8D08-6F28-417F-B5D9-77425DA09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87538F-5E8A-4E58-AF75-F036CFCC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0622F1-EFA3-42A8-BA8C-FBDDEFB2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B2E27-9EF5-47A9-A9AE-7E8097AE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7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818E2-B21C-4031-BED7-F7CA82D4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1ECE1-0154-4342-88AA-CF7830186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411D76-5ADB-4241-90F5-78952891C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67B69-5A70-451D-A7D0-75F15213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DC1E95-4D5D-4CBB-AFD6-BF78BEAD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E1F052-4AEF-406E-B0AB-5036AA0D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0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49B64-DDB2-447E-9D58-B728A8F8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EBE18-147C-4434-9F3D-64B56713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730DF1-CD06-413B-8D7C-516A47786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70E331-0525-431B-82E8-3A6AEBDEA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E3E003-FCE4-431F-9BD8-6EE556427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CBF087-907C-4163-8A9E-EEF842BD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CBD5D4-17E7-41A8-B58C-D9655329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6FF47B-A9BE-4EA2-A8FA-D902324C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60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DBFF4-32B1-4766-ADDB-D28B1F71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45439F-1F45-4FBE-98CE-58E0F383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17FC64-08FA-4473-8273-AB855BC8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95DD41-2824-4C7D-B306-532B4A44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2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F7D125-CAB0-4FDD-AB93-2A9F706E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AEB7C3-1F01-4BAD-BEE0-C05FAE2A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2A0D5D-BA5A-4AB7-8D72-60D74593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4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4E90-21AE-4560-BE51-535E0B2F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576B4-5173-46EB-B228-DA843AF17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5CFFFA-DCD0-4F0D-8401-5C339DF0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AC7459-AA72-4CA0-9D8B-18A7725E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A5EAD7-83F6-493F-AE7F-69A348A6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A84A6E-C1D4-4497-AA55-0DC53981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892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63725-0E74-4F76-BD06-37563422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1D922C-93A3-495A-B600-A718DBC75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D4ACA-CBBE-4257-82F6-4761277B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39233E-96D7-4A47-84EF-FB960ECB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27F800-B5EF-4B63-8BFE-9D5D7986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CFA325-0F8F-4CE0-B603-26A968677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F8433-9F36-4416-A33F-34276705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37435-13B9-4BD5-AEAC-D52461965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10C4C7-22BB-4C01-B2C8-CBEA9D7EF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2F826-7FA5-4BFA-B95D-B95014AC0B8F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15EBB0-470C-476B-8C64-9F1EA001E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352DA1-3DCD-4577-9CC6-97A17AE82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3FD72-1726-4042-9DFA-BBE5217C5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5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0BE65-9047-4B06-BA68-E98C0128E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TEREZA FASHION WEEK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D60F3-223E-40EF-9349-CAA6948D9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Architectural conception of pavilion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81F39-B762-46B9-8FD9-60D348CD6E1A}"/>
              </a:ext>
            </a:extLst>
          </p:cNvPr>
          <p:cNvSpPr txBox="1"/>
          <p:nvPr/>
        </p:nvSpPr>
        <p:spPr>
          <a:xfrm>
            <a:off x="1524000" y="4752754"/>
            <a:ext cx="360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By  Team 3 for Team 12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33F7CC-83A2-425C-B475-9CCC83A1B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2745"/>
            <a:ext cx="868326" cy="80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8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55644-1545-4B61-8597-167D0495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Constructivism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C968C8-D0ED-480D-A488-649032270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9B2F22-AB8B-469C-8FA5-3A627BF5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3808"/>
            <a:ext cx="10515600" cy="41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3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46483-86B4-4DFE-8857-1F5600FD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architecture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9D975-EA6E-4FD3-AE28-DC2225DE1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Veranópolis, RS - Terra da Longevidade">
            <a:extLst>
              <a:ext uri="{FF2B5EF4-FFF2-40B4-BE49-F238E27FC236}">
                <a16:creationId xmlns:a16="http://schemas.microsoft.com/office/drawing/2014/main" id="{50242AB2-F766-4CFD-A4DD-093A4CB4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92" y="968242"/>
            <a:ext cx="5328684" cy="557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6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30EEE-0BF8-4B9C-B43A-F6D33D73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conception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DA8204E-B9F8-4C88-90F3-FC62095E3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2687" y="-134629"/>
            <a:ext cx="5535945" cy="7612739"/>
          </a:xfrm>
        </p:spPr>
      </p:pic>
    </p:spTree>
    <p:extLst>
      <p:ext uri="{BB962C8B-B14F-4D97-AF65-F5344CB8AC3E}">
        <p14:creationId xmlns:p14="http://schemas.microsoft.com/office/powerpoint/2010/main" val="219857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A3295-3ACA-4979-8942-67589365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and forms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8597DD-B96C-482F-A0E8-28022F8FF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"/>
          <a:stretch/>
        </p:blipFill>
        <p:spPr>
          <a:xfrm>
            <a:off x="1258952" y="136525"/>
            <a:ext cx="6651671" cy="5987780"/>
          </a:xfrm>
        </p:spPr>
      </p:pic>
    </p:spTree>
    <p:extLst>
      <p:ext uri="{BB962C8B-B14F-4D97-AF65-F5344CB8AC3E}">
        <p14:creationId xmlns:p14="http://schemas.microsoft.com/office/powerpoint/2010/main" val="187439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659F0-43E6-4BC2-AED4-57621F90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Facades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2F3EDE-1039-4377-A6EC-505714034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5867"/>
            <a:ext cx="7827817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F4A39D-3BA5-459C-8B0F-5E60A0D3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8309"/>
            <a:ext cx="3319130" cy="16029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6E402B-A916-49F1-886B-327534D6A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12" y="468309"/>
            <a:ext cx="2222205" cy="15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8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656BE-0FE9-4BF8-846E-89B7C381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 structure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FAC9AD-DE53-463C-8388-565629832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r="5733"/>
          <a:stretch/>
        </p:blipFill>
        <p:spPr>
          <a:xfrm rot="5400000">
            <a:off x="1839633" y="-508465"/>
            <a:ext cx="5751569" cy="8708310"/>
          </a:xfrm>
        </p:spPr>
      </p:pic>
    </p:spTree>
    <p:extLst>
      <p:ext uri="{BB962C8B-B14F-4D97-AF65-F5344CB8AC3E}">
        <p14:creationId xmlns:p14="http://schemas.microsoft.com/office/powerpoint/2010/main" val="2007768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24</Words>
  <Application>Microsoft Office PowerPoint</Application>
  <PresentationFormat>Широкоэкранный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Franklin Gothic Book</vt:lpstr>
      <vt:lpstr>Franklin Gothic Demi</vt:lpstr>
      <vt:lpstr>Franklin Gothic Heavy</vt:lpstr>
      <vt:lpstr>Franklin Gothic Medium</vt:lpstr>
      <vt:lpstr>Тема Office</vt:lpstr>
      <vt:lpstr>TEREZA FASHION WEEK</vt:lpstr>
      <vt:lpstr>Constructivism</vt:lpstr>
      <vt:lpstr>Local architecture</vt:lpstr>
      <vt:lpstr>General conception</vt:lpstr>
      <vt:lpstr>Colors and forms</vt:lpstr>
      <vt:lpstr>Facades</vt:lpstr>
      <vt:lpstr>Interior 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 Петров</dc:creator>
  <cp:lastModifiedBy>Борис Петров</cp:lastModifiedBy>
  <cp:revision>7</cp:revision>
  <dcterms:created xsi:type="dcterms:W3CDTF">2021-11-12T09:45:06Z</dcterms:created>
  <dcterms:modified xsi:type="dcterms:W3CDTF">2021-11-12T10:30:07Z</dcterms:modified>
</cp:coreProperties>
</file>