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sldIdLst>
    <p:sldId id="256" r:id="rId5"/>
    <p:sldId id="278" r:id="rId6"/>
    <p:sldId id="272" r:id="rId7"/>
    <p:sldId id="273" r:id="rId8"/>
    <p:sldId id="265" r:id="rId9"/>
    <p:sldId id="267" r:id="rId10"/>
    <p:sldId id="279" r:id="rId11"/>
    <p:sldId id="274" r:id="rId12"/>
    <p:sldId id="266" r:id="rId13"/>
    <p:sldId id="276" r:id="rId14"/>
    <p:sldId id="270"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CEDA1-B512-452A-A357-8DECDF1EC16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C4E347D-6D8D-4E55-8CA3-ED92C5CB0ABA}">
      <dgm:prSet phldr="0"/>
      <dgm:spPr/>
      <dgm:t>
        <a:bodyPr/>
        <a:lstStyle/>
        <a:p>
          <a:pPr rtl="0"/>
          <a:r>
            <a:rPr lang="en-US" b="0" i="0">
              <a:latin typeface="Century Gothic"/>
            </a:rPr>
            <a:t>Our society is influenced by social apps, usually when someone meet another person, first things he/she checks his/her Instagram/facebook profile. This behavior reduce the direct human interactions. </a:t>
          </a:r>
        </a:p>
      </dgm:t>
    </dgm:pt>
    <dgm:pt modelId="{BBFBC51E-ABB3-4DE5-A285-1022E8F1AB92}" type="parTrans" cxnId="{16EFF72C-6D0C-41F5-A6C4-50A94B9AE3B5}">
      <dgm:prSet/>
      <dgm:spPr/>
      <dgm:t>
        <a:bodyPr/>
        <a:lstStyle/>
        <a:p>
          <a:endParaRPr lang="en-US"/>
        </a:p>
      </dgm:t>
    </dgm:pt>
    <dgm:pt modelId="{39AEC77B-8AD2-4FC9-BD96-08792A07C7B7}" type="sibTrans" cxnId="{16EFF72C-6D0C-41F5-A6C4-50A94B9AE3B5}">
      <dgm:prSet/>
      <dgm:spPr/>
      <dgm:t>
        <a:bodyPr/>
        <a:lstStyle/>
        <a:p>
          <a:endParaRPr lang="en-US"/>
        </a:p>
      </dgm:t>
    </dgm:pt>
    <dgm:pt modelId="{D86E9C95-6DED-41A6-9C97-41943FDA429A}">
      <dgm:prSet phldr="0"/>
      <dgm:spPr/>
      <dgm:t>
        <a:bodyPr/>
        <a:lstStyle/>
        <a:p>
          <a:r>
            <a:rPr lang="en-US" b="0" i="0"/>
            <a:t>In Naples, situated in the </a:t>
          </a:r>
          <a:r>
            <a:rPr lang="en-US" b="0" i="0" err="1"/>
            <a:t>storic</a:t>
          </a:r>
          <a:r>
            <a:rPr lang="en-US" b="0" i="0"/>
            <a:t> part of the town, there is Bellini Plaza surrounded by many universities. The Plaza is famous for its clubs and bars. In Bellini Plaza we can find different kinds of people like university</a:t>
          </a:r>
          <a:r>
            <a:rPr lang="en-US">
              <a:latin typeface="Century Gothic"/>
            </a:rPr>
            <a:t> students, LGBT+ and young </a:t>
          </a:r>
          <a:r>
            <a:rPr lang="en-US" err="1">
              <a:latin typeface="Century Gothic"/>
            </a:rPr>
            <a:t>alduts</a:t>
          </a:r>
          <a:r>
            <a:rPr lang="en-US">
              <a:latin typeface="Century Gothic"/>
            </a:rPr>
            <a:t>.</a:t>
          </a:r>
          <a:endParaRPr lang="en-US"/>
        </a:p>
      </dgm:t>
    </dgm:pt>
    <dgm:pt modelId="{708615C9-4EED-42A3-8742-1203E2BA9176}" type="parTrans" cxnId="{810854AD-57D1-48CF-BCB7-305CFE5A1A7C}">
      <dgm:prSet/>
      <dgm:spPr/>
      <dgm:t>
        <a:bodyPr/>
        <a:lstStyle/>
        <a:p>
          <a:endParaRPr lang="it-IT"/>
        </a:p>
      </dgm:t>
    </dgm:pt>
    <dgm:pt modelId="{8C0A9BB1-EA0F-4144-99DC-1A7F2AF8769D}" type="sibTrans" cxnId="{810854AD-57D1-48CF-BCB7-305CFE5A1A7C}">
      <dgm:prSet/>
      <dgm:spPr/>
      <dgm:t>
        <a:bodyPr/>
        <a:lstStyle/>
        <a:p>
          <a:endParaRPr lang="it-IT"/>
        </a:p>
      </dgm:t>
    </dgm:pt>
    <dgm:pt modelId="{39973368-DCC0-45CA-B19F-18D5280205A1}">
      <dgm:prSet phldr="0"/>
      <dgm:spPr/>
      <dgm:t>
        <a:bodyPr/>
        <a:lstStyle/>
        <a:p>
          <a:r>
            <a:rPr lang="en-US" b="0" i="0">
              <a:latin typeface="Century Gothic"/>
            </a:rPr>
            <a:t>We want a project that improve the permanency in plazas/squares taking inspiration from Marco Casagrande urban works (for example Bug Dome by WEAK! in Shenzhen, Cina). The project has to be in line whit the environment and has to influence gently the public space.</a:t>
          </a:r>
          <a:endParaRPr lang="en-US"/>
        </a:p>
      </dgm:t>
    </dgm:pt>
    <dgm:pt modelId="{2A22C88C-A7D4-4242-8111-FAA67A08B87F}" type="parTrans" cxnId="{3FBD8668-A9BC-4082-9514-592634AA9EA6}">
      <dgm:prSet/>
      <dgm:spPr/>
      <dgm:t>
        <a:bodyPr/>
        <a:lstStyle/>
        <a:p>
          <a:endParaRPr lang="it-IT"/>
        </a:p>
      </dgm:t>
    </dgm:pt>
    <dgm:pt modelId="{B2B96861-C794-4450-B102-FAAC3388E0A6}" type="sibTrans" cxnId="{3FBD8668-A9BC-4082-9514-592634AA9EA6}">
      <dgm:prSet/>
      <dgm:spPr/>
      <dgm:t>
        <a:bodyPr/>
        <a:lstStyle/>
        <a:p>
          <a:endParaRPr lang="it-IT"/>
        </a:p>
      </dgm:t>
    </dgm:pt>
    <dgm:pt modelId="{ABE6BB7C-6AD5-4E89-A3C7-DFC3802371E1}">
      <dgm:prSet phldr="0"/>
      <dgm:spPr/>
      <dgm:t>
        <a:bodyPr/>
        <a:lstStyle/>
        <a:p>
          <a:r>
            <a:rPr lang="en-US">
              <a:latin typeface="Century Gothic"/>
            </a:rPr>
            <a:t>We want something implemented in Bellini plaza and can be exported to every plaza/square where social activities are taken.</a:t>
          </a:r>
        </a:p>
      </dgm:t>
    </dgm:pt>
    <dgm:pt modelId="{376DACAD-1BF1-48CC-8D29-D4D5587317C2}" type="parTrans" cxnId="{3391250B-BE66-40AE-81E5-B384023ED6B0}">
      <dgm:prSet/>
      <dgm:spPr/>
      <dgm:t>
        <a:bodyPr/>
        <a:lstStyle/>
        <a:p>
          <a:endParaRPr lang="it-IT"/>
        </a:p>
      </dgm:t>
    </dgm:pt>
    <dgm:pt modelId="{EC39CC51-0B02-406E-B67E-AC2FE5115EB7}" type="sibTrans" cxnId="{3391250B-BE66-40AE-81E5-B384023ED6B0}">
      <dgm:prSet/>
      <dgm:spPr/>
      <dgm:t>
        <a:bodyPr/>
        <a:lstStyle/>
        <a:p>
          <a:endParaRPr lang="it-IT"/>
        </a:p>
      </dgm:t>
    </dgm:pt>
    <dgm:pt modelId="{70FBF33E-EC64-432B-A4AC-E9D6CF83BDEF}" type="pres">
      <dgm:prSet presAssocID="{C95CEDA1-B512-452A-A357-8DECDF1EC16D}" presName="vert0" presStyleCnt="0">
        <dgm:presLayoutVars>
          <dgm:dir/>
          <dgm:animOne val="branch"/>
          <dgm:animLvl val="lvl"/>
        </dgm:presLayoutVars>
      </dgm:prSet>
      <dgm:spPr/>
    </dgm:pt>
    <dgm:pt modelId="{60FDC49A-EFB7-4107-A049-9C1D5F0476A1}" type="pres">
      <dgm:prSet presAssocID="{8C4E347D-6D8D-4E55-8CA3-ED92C5CB0ABA}" presName="thickLine" presStyleLbl="alignNode1" presStyleIdx="0" presStyleCnt="4"/>
      <dgm:spPr/>
    </dgm:pt>
    <dgm:pt modelId="{9970887A-539D-4E92-B18F-5DF5AB86F593}" type="pres">
      <dgm:prSet presAssocID="{8C4E347D-6D8D-4E55-8CA3-ED92C5CB0ABA}" presName="horz1" presStyleCnt="0"/>
      <dgm:spPr/>
    </dgm:pt>
    <dgm:pt modelId="{C038B1CE-186D-4677-AC83-C5255F529E96}" type="pres">
      <dgm:prSet presAssocID="{8C4E347D-6D8D-4E55-8CA3-ED92C5CB0ABA}" presName="tx1" presStyleLbl="revTx" presStyleIdx="0" presStyleCnt="4"/>
      <dgm:spPr/>
    </dgm:pt>
    <dgm:pt modelId="{BFA42702-5E93-4B0C-9087-2407A0D7BBFB}" type="pres">
      <dgm:prSet presAssocID="{8C4E347D-6D8D-4E55-8CA3-ED92C5CB0ABA}" presName="vert1" presStyleCnt="0"/>
      <dgm:spPr/>
    </dgm:pt>
    <dgm:pt modelId="{32224B59-965F-4746-B723-F64E9DDB9648}" type="pres">
      <dgm:prSet presAssocID="{39973368-DCC0-45CA-B19F-18D5280205A1}" presName="thickLine" presStyleLbl="alignNode1" presStyleIdx="1" presStyleCnt="4"/>
      <dgm:spPr/>
    </dgm:pt>
    <dgm:pt modelId="{B61D04E2-9D7D-423D-BD45-E54A8325F73A}" type="pres">
      <dgm:prSet presAssocID="{39973368-DCC0-45CA-B19F-18D5280205A1}" presName="horz1" presStyleCnt="0"/>
      <dgm:spPr/>
    </dgm:pt>
    <dgm:pt modelId="{3505CC6C-A202-4FE6-8672-D1C9B8FA8B30}" type="pres">
      <dgm:prSet presAssocID="{39973368-DCC0-45CA-B19F-18D5280205A1}" presName="tx1" presStyleLbl="revTx" presStyleIdx="1" presStyleCnt="4"/>
      <dgm:spPr/>
    </dgm:pt>
    <dgm:pt modelId="{232F78CE-9304-415A-BD36-30EA9E1A00DF}" type="pres">
      <dgm:prSet presAssocID="{39973368-DCC0-45CA-B19F-18D5280205A1}" presName="vert1" presStyleCnt="0"/>
      <dgm:spPr/>
    </dgm:pt>
    <dgm:pt modelId="{EB79572D-7ADB-4472-8FB6-A4406A3E3B21}" type="pres">
      <dgm:prSet presAssocID="{D86E9C95-6DED-41A6-9C97-41943FDA429A}" presName="thickLine" presStyleLbl="alignNode1" presStyleIdx="2" presStyleCnt="4"/>
      <dgm:spPr/>
    </dgm:pt>
    <dgm:pt modelId="{00EEC38C-1773-4698-9BA6-C0D26CCAE119}" type="pres">
      <dgm:prSet presAssocID="{D86E9C95-6DED-41A6-9C97-41943FDA429A}" presName="horz1" presStyleCnt="0"/>
      <dgm:spPr/>
    </dgm:pt>
    <dgm:pt modelId="{8AB65A02-0C3C-4106-AE93-53FB196BEBFE}" type="pres">
      <dgm:prSet presAssocID="{D86E9C95-6DED-41A6-9C97-41943FDA429A}" presName="tx1" presStyleLbl="revTx" presStyleIdx="2" presStyleCnt="4"/>
      <dgm:spPr/>
    </dgm:pt>
    <dgm:pt modelId="{A418190C-4E08-45DF-85C9-5E3369137BE3}" type="pres">
      <dgm:prSet presAssocID="{D86E9C95-6DED-41A6-9C97-41943FDA429A}" presName="vert1" presStyleCnt="0"/>
      <dgm:spPr/>
    </dgm:pt>
    <dgm:pt modelId="{E39FBEDA-851C-4964-9070-18A34CB4EE66}" type="pres">
      <dgm:prSet presAssocID="{ABE6BB7C-6AD5-4E89-A3C7-DFC3802371E1}" presName="thickLine" presStyleLbl="alignNode1" presStyleIdx="3" presStyleCnt="4"/>
      <dgm:spPr/>
    </dgm:pt>
    <dgm:pt modelId="{F68B325E-D6EF-4BB3-97E4-F8E4B64662A1}" type="pres">
      <dgm:prSet presAssocID="{ABE6BB7C-6AD5-4E89-A3C7-DFC3802371E1}" presName="horz1" presStyleCnt="0"/>
      <dgm:spPr/>
    </dgm:pt>
    <dgm:pt modelId="{7F570510-95E1-4063-B456-C773BB11DB70}" type="pres">
      <dgm:prSet presAssocID="{ABE6BB7C-6AD5-4E89-A3C7-DFC3802371E1}" presName="tx1" presStyleLbl="revTx" presStyleIdx="3" presStyleCnt="4"/>
      <dgm:spPr/>
    </dgm:pt>
    <dgm:pt modelId="{DFAAB3A9-38DF-49BF-BEB6-196E7C7DBFB9}" type="pres">
      <dgm:prSet presAssocID="{ABE6BB7C-6AD5-4E89-A3C7-DFC3802371E1}" presName="vert1" presStyleCnt="0"/>
      <dgm:spPr/>
    </dgm:pt>
  </dgm:ptLst>
  <dgm:cxnLst>
    <dgm:cxn modelId="{DEE48609-647E-4991-9558-2B9043770B44}" type="presOf" srcId="{D86E9C95-6DED-41A6-9C97-41943FDA429A}" destId="{8AB65A02-0C3C-4106-AE93-53FB196BEBFE}" srcOrd="0" destOrd="0" presId="urn:microsoft.com/office/officeart/2008/layout/LinedList"/>
    <dgm:cxn modelId="{3391250B-BE66-40AE-81E5-B384023ED6B0}" srcId="{C95CEDA1-B512-452A-A357-8DECDF1EC16D}" destId="{ABE6BB7C-6AD5-4E89-A3C7-DFC3802371E1}" srcOrd="3" destOrd="0" parTransId="{376DACAD-1BF1-48CC-8D29-D4D5587317C2}" sibTransId="{EC39CC51-0B02-406E-B67E-AC2FE5115EB7}"/>
    <dgm:cxn modelId="{16EFF72C-6D0C-41F5-A6C4-50A94B9AE3B5}" srcId="{C95CEDA1-B512-452A-A357-8DECDF1EC16D}" destId="{8C4E347D-6D8D-4E55-8CA3-ED92C5CB0ABA}" srcOrd="0" destOrd="0" parTransId="{BBFBC51E-ABB3-4DE5-A285-1022E8F1AB92}" sibTransId="{39AEC77B-8AD2-4FC9-BD96-08792A07C7B7}"/>
    <dgm:cxn modelId="{2C93F836-5208-44E1-BD5E-4B25E246B192}" type="presOf" srcId="{ABE6BB7C-6AD5-4E89-A3C7-DFC3802371E1}" destId="{7F570510-95E1-4063-B456-C773BB11DB70}" srcOrd="0" destOrd="0" presId="urn:microsoft.com/office/officeart/2008/layout/LinedList"/>
    <dgm:cxn modelId="{B25AE363-15D2-44D2-BE02-BBDDD1FF295D}" type="presOf" srcId="{39973368-DCC0-45CA-B19F-18D5280205A1}" destId="{3505CC6C-A202-4FE6-8672-D1C9B8FA8B30}" srcOrd="0" destOrd="0" presId="urn:microsoft.com/office/officeart/2008/layout/LinedList"/>
    <dgm:cxn modelId="{3FBD8668-A9BC-4082-9514-592634AA9EA6}" srcId="{C95CEDA1-B512-452A-A357-8DECDF1EC16D}" destId="{39973368-DCC0-45CA-B19F-18D5280205A1}" srcOrd="1" destOrd="0" parTransId="{2A22C88C-A7D4-4242-8111-FAA67A08B87F}" sibTransId="{B2B96861-C794-4450-B102-FAAC3388E0A6}"/>
    <dgm:cxn modelId="{810854AD-57D1-48CF-BCB7-305CFE5A1A7C}" srcId="{C95CEDA1-B512-452A-A357-8DECDF1EC16D}" destId="{D86E9C95-6DED-41A6-9C97-41943FDA429A}" srcOrd="2" destOrd="0" parTransId="{708615C9-4EED-42A3-8742-1203E2BA9176}" sibTransId="{8C0A9BB1-EA0F-4144-99DC-1A7F2AF8769D}"/>
    <dgm:cxn modelId="{33015DEA-286D-4E16-960A-B2032F986B51}" type="presOf" srcId="{C95CEDA1-B512-452A-A357-8DECDF1EC16D}" destId="{70FBF33E-EC64-432B-A4AC-E9D6CF83BDEF}" srcOrd="0" destOrd="0" presId="urn:microsoft.com/office/officeart/2008/layout/LinedList"/>
    <dgm:cxn modelId="{EF6628FE-905C-46D6-BB1A-0D176CF1975F}" type="presOf" srcId="{8C4E347D-6D8D-4E55-8CA3-ED92C5CB0ABA}" destId="{C038B1CE-186D-4677-AC83-C5255F529E96}" srcOrd="0" destOrd="0" presId="urn:microsoft.com/office/officeart/2008/layout/LinedList"/>
    <dgm:cxn modelId="{690859A6-1CB6-4784-A004-3BFDFFC673EB}" type="presParOf" srcId="{70FBF33E-EC64-432B-A4AC-E9D6CF83BDEF}" destId="{60FDC49A-EFB7-4107-A049-9C1D5F0476A1}" srcOrd="0" destOrd="0" presId="urn:microsoft.com/office/officeart/2008/layout/LinedList"/>
    <dgm:cxn modelId="{99FFDEE7-9AED-463D-A744-0301D2519492}" type="presParOf" srcId="{70FBF33E-EC64-432B-A4AC-E9D6CF83BDEF}" destId="{9970887A-539D-4E92-B18F-5DF5AB86F593}" srcOrd="1" destOrd="0" presId="urn:microsoft.com/office/officeart/2008/layout/LinedList"/>
    <dgm:cxn modelId="{6D5F8BDE-5FB4-43BC-9184-982715538269}" type="presParOf" srcId="{9970887A-539D-4E92-B18F-5DF5AB86F593}" destId="{C038B1CE-186D-4677-AC83-C5255F529E96}" srcOrd="0" destOrd="0" presId="urn:microsoft.com/office/officeart/2008/layout/LinedList"/>
    <dgm:cxn modelId="{76C19CDC-045F-4601-895D-5955C7CC32DB}" type="presParOf" srcId="{9970887A-539D-4E92-B18F-5DF5AB86F593}" destId="{BFA42702-5E93-4B0C-9087-2407A0D7BBFB}" srcOrd="1" destOrd="0" presId="urn:microsoft.com/office/officeart/2008/layout/LinedList"/>
    <dgm:cxn modelId="{DCD8465D-F2AE-40FE-A316-374C544848BD}" type="presParOf" srcId="{70FBF33E-EC64-432B-A4AC-E9D6CF83BDEF}" destId="{32224B59-965F-4746-B723-F64E9DDB9648}" srcOrd="2" destOrd="0" presId="urn:microsoft.com/office/officeart/2008/layout/LinedList"/>
    <dgm:cxn modelId="{527D9001-24E3-4D5B-B484-EEFEA674B412}" type="presParOf" srcId="{70FBF33E-EC64-432B-A4AC-E9D6CF83BDEF}" destId="{B61D04E2-9D7D-423D-BD45-E54A8325F73A}" srcOrd="3" destOrd="0" presId="urn:microsoft.com/office/officeart/2008/layout/LinedList"/>
    <dgm:cxn modelId="{12BF1917-D381-46DA-8E4B-C28C4C311230}" type="presParOf" srcId="{B61D04E2-9D7D-423D-BD45-E54A8325F73A}" destId="{3505CC6C-A202-4FE6-8672-D1C9B8FA8B30}" srcOrd="0" destOrd="0" presId="urn:microsoft.com/office/officeart/2008/layout/LinedList"/>
    <dgm:cxn modelId="{DFCAF13B-9810-48C3-BDFA-64C892ED3674}" type="presParOf" srcId="{B61D04E2-9D7D-423D-BD45-E54A8325F73A}" destId="{232F78CE-9304-415A-BD36-30EA9E1A00DF}" srcOrd="1" destOrd="0" presId="urn:microsoft.com/office/officeart/2008/layout/LinedList"/>
    <dgm:cxn modelId="{B80C3430-66BD-474A-A008-9069C97EC470}" type="presParOf" srcId="{70FBF33E-EC64-432B-A4AC-E9D6CF83BDEF}" destId="{EB79572D-7ADB-4472-8FB6-A4406A3E3B21}" srcOrd="4" destOrd="0" presId="urn:microsoft.com/office/officeart/2008/layout/LinedList"/>
    <dgm:cxn modelId="{263F6BAF-52D3-4BC1-BB50-04D3A0EDB333}" type="presParOf" srcId="{70FBF33E-EC64-432B-A4AC-E9D6CF83BDEF}" destId="{00EEC38C-1773-4698-9BA6-C0D26CCAE119}" srcOrd="5" destOrd="0" presId="urn:microsoft.com/office/officeart/2008/layout/LinedList"/>
    <dgm:cxn modelId="{CAFF602A-E1EA-46CB-B411-358EBB0F293E}" type="presParOf" srcId="{00EEC38C-1773-4698-9BA6-C0D26CCAE119}" destId="{8AB65A02-0C3C-4106-AE93-53FB196BEBFE}" srcOrd="0" destOrd="0" presId="urn:microsoft.com/office/officeart/2008/layout/LinedList"/>
    <dgm:cxn modelId="{1080856F-96DB-442D-AC14-13A80BD3CAFC}" type="presParOf" srcId="{00EEC38C-1773-4698-9BA6-C0D26CCAE119}" destId="{A418190C-4E08-45DF-85C9-5E3369137BE3}" srcOrd="1" destOrd="0" presId="urn:microsoft.com/office/officeart/2008/layout/LinedList"/>
    <dgm:cxn modelId="{EA51910A-D846-4044-9FA4-2CD194775561}" type="presParOf" srcId="{70FBF33E-EC64-432B-A4AC-E9D6CF83BDEF}" destId="{E39FBEDA-851C-4964-9070-18A34CB4EE66}" srcOrd="6" destOrd="0" presId="urn:microsoft.com/office/officeart/2008/layout/LinedList"/>
    <dgm:cxn modelId="{7C562B1B-6DAE-4972-8652-11C52E89E249}" type="presParOf" srcId="{70FBF33E-EC64-432B-A4AC-E9D6CF83BDEF}" destId="{F68B325E-D6EF-4BB3-97E4-F8E4B64662A1}" srcOrd="7" destOrd="0" presId="urn:microsoft.com/office/officeart/2008/layout/LinedList"/>
    <dgm:cxn modelId="{C6CF1EB1-F08E-414A-AAAD-C0D18ED27594}" type="presParOf" srcId="{F68B325E-D6EF-4BB3-97E4-F8E4B64662A1}" destId="{7F570510-95E1-4063-B456-C773BB11DB70}" srcOrd="0" destOrd="0" presId="urn:microsoft.com/office/officeart/2008/layout/LinedList"/>
    <dgm:cxn modelId="{4913E75E-607E-4C0A-BB1C-A2E89B58657C}" type="presParOf" srcId="{F68B325E-D6EF-4BB3-97E4-F8E4B64662A1}" destId="{DFAAB3A9-38DF-49BF-BEB6-196E7C7DBF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D4A6C-4C1E-4D79-BD2A-6A9714C71FA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AD8ABD-D0FB-4D11-9022-BAB3BCEDF320}">
      <dgm:prSet/>
      <dgm:spPr/>
      <dgm:t>
        <a:bodyPr/>
        <a:lstStyle/>
        <a:p>
          <a:pPr>
            <a:lnSpc>
              <a:spcPct val="100000"/>
            </a:lnSpc>
          </a:pPr>
          <a:r>
            <a:rPr lang="it-IT" err="1"/>
            <a:t>Washable</a:t>
          </a:r>
          <a:endParaRPr lang="en-US" err="1"/>
        </a:p>
      </dgm:t>
    </dgm:pt>
    <dgm:pt modelId="{8DFB245C-F008-407C-AABD-1C4950EA5687}" type="parTrans" cxnId="{2D244328-B28E-42A1-8C2B-72B4E243D4FC}">
      <dgm:prSet/>
      <dgm:spPr/>
      <dgm:t>
        <a:bodyPr/>
        <a:lstStyle/>
        <a:p>
          <a:endParaRPr lang="en-US"/>
        </a:p>
      </dgm:t>
    </dgm:pt>
    <dgm:pt modelId="{48FEE0D3-81A0-4CE0-B1FD-724483617712}" type="sibTrans" cxnId="{2D244328-B28E-42A1-8C2B-72B4E243D4FC}">
      <dgm:prSet/>
      <dgm:spPr/>
      <dgm:t>
        <a:bodyPr/>
        <a:lstStyle/>
        <a:p>
          <a:endParaRPr lang="en-US"/>
        </a:p>
      </dgm:t>
    </dgm:pt>
    <dgm:pt modelId="{2A792649-4000-4FAD-A203-321AAD1679C9}">
      <dgm:prSet/>
      <dgm:spPr/>
      <dgm:t>
        <a:bodyPr/>
        <a:lstStyle/>
        <a:p>
          <a:pPr>
            <a:lnSpc>
              <a:spcPct val="100000"/>
            </a:lnSpc>
          </a:pPr>
          <a:r>
            <a:rPr lang="it-IT" err="1"/>
            <a:t>Sturdy</a:t>
          </a:r>
          <a:r>
            <a:rPr lang="it-IT">
              <a:latin typeface="Century Gothic"/>
            </a:rPr>
            <a:t> </a:t>
          </a:r>
          <a:endParaRPr lang="en-US"/>
        </a:p>
      </dgm:t>
    </dgm:pt>
    <dgm:pt modelId="{41F92389-8C99-489C-A03D-3CA6597B5974}" type="parTrans" cxnId="{4855D8FB-4F11-4D80-9003-782F7541F6D7}">
      <dgm:prSet/>
      <dgm:spPr/>
      <dgm:t>
        <a:bodyPr/>
        <a:lstStyle/>
        <a:p>
          <a:endParaRPr lang="en-US"/>
        </a:p>
      </dgm:t>
    </dgm:pt>
    <dgm:pt modelId="{84F9E0E1-9CD7-4D9C-9B14-A2407ADABD3E}" type="sibTrans" cxnId="{4855D8FB-4F11-4D80-9003-782F7541F6D7}">
      <dgm:prSet/>
      <dgm:spPr/>
      <dgm:t>
        <a:bodyPr/>
        <a:lstStyle/>
        <a:p>
          <a:endParaRPr lang="en-US"/>
        </a:p>
      </dgm:t>
    </dgm:pt>
    <dgm:pt modelId="{59F8654D-3A45-4052-A906-D588256FAB62}">
      <dgm:prSet/>
      <dgm:spPr/>
      <dgm:t>
        <a:bodyPr/>
        <a:lstStyle/>
        <a:p>
          <a:pPr>
            <a:lnSpc>
              <a:spcPct val="100000"/>
            </a:lnSpc>
          </a:pPr>
          <a:r>
            <a:rPr lang="it-IT"/>
            <a:t>Intuitive</a:t>
          </a:r>
          <a:endParaRPr lang="en-US"/>
        </a:p>
      </dgm:t>
    </dgm:pt>
    <dgm:pt modelId="{7DE72C8F-5DE4-4ADE-9A92-FE4A8084419E}" type="parTrans" cxnId="{812D9E54-0AE4-4451-9330-8B23261C8AD0}">
      <dgm:prSet/>
      <dgm:spPr/>
      <dgm:t>
        <a:bodyPr/>
        <a:lstStyle/>
        <a:p>
          <a:endParaRPr lang="en-US"/>
        </a:p>
      </dgm:t>
    </dgm:pt>
    <dgm:pt modelId="{CF1056A2-F301-455C-9145-3A4009A8C713}" type="sibTrans" cxnId="{812D9E54-0AE4-4451-9330-8B23261C8AD0}">
      <dgm:prSet/>
      <dgm:spPr/>
      <dgm:t>
        <a:bodyPr/>
        <a:lstStyle/>
        <a:p>
          <a:endParaRPr lang="en-US"/>
        </a:p>
      </dgm:t>
    </dgm:pt>
    <dgm:pt modelId="{24D2F3AD-4342-4FF8-B008-CA7541DB84D0}">
      <dgm:prSet/>
      <dgm:spPr/>
      <dgm:t>
        <a:bodyPr/>
        <a:lstStyle/>
        <a:p>
          <a:pPr>
            <a:lnSpc>
              <a:spcPct val="100000"/>
            </a:lnSpc>
          </a:pPr>
          <a:r>
            <a:rPr lang="it-IT"/>
            <a:t>Eco friendly </a:t>
          </a:r>
          <a:r>
            <a:rPr lang="it-IT" err="1"/>
            <a:t>if</a:t>
          </a:r>
          <a:r>
            <a:rPr lang="it-IT"/>
            <a:t> </a:t>
          </a:r>
          <a:r>
            <a:rPr lang="it-IT" err="1"/>
            <a:t>possible</a:t>
          </a:r>
          <a:r>
            <a:rPr lang="it-IT">
              <a:latin typeface="Century Gothic"/>
            </a:rPr>
            <a:t> </a:t>
          </a:r>
          <a:endParaRPr lang="en-US"/>
        </a:p>
      </dgm:t>
    </dgm:pt>
    <dgm:pt modelId="{6496AA69-3E6D-4B0D-A299-CD976E152051}" type="parTrans" cxnId="{D2EA9ADA-601C-489F-93C7-545009845956}">
      <dgm:prSet/>
      <dgm:spPr/>
      <dgm:t>
        <a:bodyPr/>
        <a:lstStyle/>
        <a:p>
          <a:endParaRPr lang="en-US"/>
        </a:p>
      </dgm:t>
    </dgm:pt>
    <dgm:pt modelId="{43E2F4B4-A296-4AD9-BD77-49308B5E734D}" type="sibTrans" cxnId="{D2EA9ADA-601C-489F-93C7-545009845956}">
      <dgm:prSet/>
      <dgm:spPr/>
      <dgm:t>
        <a:bodyPr/>
        <a:lstStyle/>
        <a:p>
          <a:endParaRPr lang="en-US"/>
        </a:p>
      </dgm:t>
    </dgm:pt>
    <dgm:pt modelId="{7D755C43-80FC-4B47-AC5C-6CD1C6F8CD48}">
      <dgm:prSet phldr="0"/>
      <dgm:spPr/>
      <dgm:t>
        <a:bodyPr/>
        <a:lstStyle/>
        <a:p>
          <a:pPr>
            <a:lnSpc>
              <a:spcPct val="100000"/>
            </a:lnSpc>
          </a:pPr>
          <a:r>
            <a:rPr lang="en-US">
              <a:latin typeface="Century Gothic"/>
            </a:rPr>
            <a:t>Consistent with the context</a:t>
          </a:r>
          <a:endParaRPr lang="it-IT">
            <a:latin typeface="Century Gothic"/>
          </a:endParaRPr>
        </a:p>
      </dgm:t>
    </dgm:pt>
    <dgm:pt modelId="{0CBC7179-CF9E-4571-AE37-E37D9771F194}" type="parTrans" cxnId="{1A36A0EB-9B8A-4B24-A171-65E4E2D03AD9}">
      <dgm:prSet/>
      <dgm:spPr/>
    </dgm:pt>
    <dgm:pt modelId="{8E7C4700-090E-443B-BF19-F3E4DD85D39B}" type="sibTrans" cxnId="{1A36A0EB-9B8A-4B24-A171-65E4E2D03AD9}">
      <dgm:prSet/>
      <dgm:spPr/>
      <dgm:t>
        <a:bodyPr/>
        <a:lstStyle/>
        <a:p>
          <a:endParaRPr lang="en-US"/>
        </a:p>
      </dgm:t>
    </dgm:pt>
    <dgm:pt modelId="{3A6AA49C-98EC-40F3-89C6-C580AADF9D50}">
      <dgm:prSet phldr="0"/>
      <dgm:spPr/>
      <dgm:t>
        <a:bodyPr/>
        <a:lstStyle/>
        <a:p>
          <a:pPr>
            <a:lnSpc>
              <a:spcPct val="100000"/>
            </a:lnSpc>
          </a:pPr>
          <a:r>
            <a:rPr lang="it-IT">
              <a:latin typeface="Century Gothic"/>
            </a:rPr>
            <a:t>Interactive</a:t>
          </a:r>
        </a:p>
      </dgm:t>
    </dgm:pt>
    <dgm:pt modelId="{1897E44A-9E25-4001-BFDF-CEF693C87D90}" type="parTrans" cxnId="{A173C917-0D06-4C3D-9460-4E5B6C35372B}">
      <dgm:prSet/>
      <dgm:spPr/>
    </dgm:pt>
    <dgm:pt modelId="{C2C0732C-2C30-41F6-BA8D-5C351A275EF0}" type="sibTrans" cxnId="{A173C917-0D06-4C3D-9460-4E5B6C35372B}">
      <dgm:prSet/>
      <dgm:spPr/>
      <dgm:t>
        <a:bodyPr/>
        <a:lstStyle/>
        <a:p>
          <a:endParaRPr lang="en-US"/>
        </a:p>
      </dgm:t>
    </dgm:pt>
    <dgm:pt modelId="{7749301E-AAB0-435F-B3E1-7C0659346B08}" type="pres">
      <dgm:prSet presAssocID="{981D4A6C-4C1E-4D79-BD2A-6A9714C71FA8}" presName="root" presStyleCnt="0">
        <dgm:presLayoutVars>
          <dgm:dir/>
          <dgm:resizeHandles val="exact"/>
        </dgm:presLayoutVars>
      </dgm:prSet>
      <dgm:spPr/>
    </dgm:pt>
    <dgm:pt modelId="{8EC4078A-C5C0-4E3F-8F4C-16BD2BA44901}" type="pres">
      <dgm:prSet presAssocID="{31AD8ABD-D0FB-4D11-9022-BAB3BCEDF320}" presName="compNode" presStyleCnt="0"/>
      <dgm:spPr/>
    </dgm:pt>
    <dgm:pt modelId="{D8E86178-B403-4CC8-8AE2-0C03F3A49B75}" type="pres">
      <dgm:prSet presAssocID="{31AD8ABD-D0FB-4D11-9022-BAB3BCEDF32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9F4B3EC0-715E-4093-9E21-6AC4C43FB619}" type="pres">
      <dgm:prSet presAssocID="{31AD8ABD-D0FB-4D11-9022-BAB3BCEDF320}" presName="spaceRect" presStyleCnt="0"/>
      <dgm:spPr/>
    </dgm:pt>
    <dgm:pt modelId="{818E63C8-9A95-42A5-B740-0AFC028A87F0}" type="pres">
      <dgm:prSet presAssocID="{31AD8ABD-D0FB-4D11-9022-BAB3BCEDF320}" presName="textRect" presStyleLbl="revTx" presStyleIdx="0" presStyleCnt="6">
        <dgm:presLayoutVars>
          <dgm:chMax val="1"/>
          <dgm:chPref val="1"/>
        </dgm:presLayoutVars>
      </dgm:prSet>
      <dgm:spPr/>
    </dgm:pt>
    <dgm:pt modelId="{2DF1D3F4-6E53-44CF-9A54-CD3370275C33}" type="pres">
      <dgm:prSet presAssocID="{48FEE0D3-81A0-4CE0-B1FD-724483617712}" presName="sibTrans" presStyleCnt="0"/>
      <dgm:spPr/>
    </dgm:pt>
    <dgm:pt modelId="{D0F02FC3-1E71-428B-9003-53ECE60FF45B}" type="pres">
      <dgm:prSet presAssocID="{2A792649-4000-4FAD-A203-321AAD1679C9}" presName="compNode" presStyleCnt="0"/>
      <dgm:spPr/>
    </dgm:pt>
    <dgm:pt modelId="{2BFDBD25-AE94-4172-8C1B-9AA55C312895}" type="pres">
      <dgm:prSet presAssocID="{2A792649-4000-4FAD-A203-321AAD1679C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1962333-2349-450D-8DDA-3B3D60F3D8E1}" type="pres">
      <dgm:prSet presAssocID="{2A792649-4000-4FAD-A203-321AAD1679C9}" presName="spaceRect" presStyleCnt="0"/>
      <dgm:spPr/>
    </dgm:pt>
    <dgm:pt modelId="{F6F4ED5A-CCBB-4029-BB42-40351D39AF41}" type="pres">
      <dgm:prSet presAssocID="{2A792649-4000-4FAD-A203-321AAD1679C9}" presName="textRect" presStyleLbl="revTx" presStyleIdx="1" presStyleCnt="6">
        <dgm:presLayoutVars>
          <dgm:chMax val="1"/>
          <dgm:chPref val="1"/>
        </dgm:presLayoutVars>
      </dgm:prSet>
      <dgm:spPr/>
    </dgm:pt>
    <dgm:pt modelId="{36783D18-F352-4B4F-8D93-0B0F0B0FE6E1}" type="pres">
      <dgm:prSet presAssocID="{84F9E0E1-9CD7-4D9C-9B14-A2407ADABD3E}" presName="sibTrans" presStyleCnt="0"/>
      <dgm:spPr/>
    </dgm:pt>
    <dgm:pt modelId="{9672E5ED-F9B0-4E35-A582-D346240BA4D8}" type="pres">
      <dgm:prSet presAssocID="{59F8654D-3A45-4052-A906-D588256FAB62}" presName="compNode" presStyleCnt="0"/>
      <dgm:spPr/>
    </dgm:pt>
    <dgm:pt modelId="{983B0AFC-6F6E-475F-BD6C-2CCB2A4B40AD}" type="pres">
      <dgm:prSet presAssocID="{59F8654D-3A45-4052-A906-D588256FAB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F477219-D62B-435D-8DC9-8BE6F6C820F4}" type="pres">
      <dgm:prSet presAssocID="{59F8654D-3A45-4052-A906-D588256FAB62}" presName="spaceRect" presStyleCnt="0"/>
      <dgm:spPr/>
    </dgm:pt>
    <dgm:pt modelId="{615D9315-6CF9-46E7-8BCE-546FE661F326}" type="pres">
      <dgm:prSet presAssocID="{59F8654D-3A45-4052-A906-D588256FAB62}" presName="textRect" presStyleLbl="revTx" presStyleIdx="2" presStyleCnt="6">
        <dgm:presLayoutVars>
          <dgm:chMax val="1"/>
          <dgm:chPref val="1"/>
        </dgm:presLayoutVars>
      </dgm:prSet>
      <dgm:spPr/>
    </dgm:pt>
    <dgm:pt modelId="{A2E4DB2D-B81D-4EB9-B24C-897932CB3677}" type="pres">
      <dgm:prSet presAssocID="{CF1056A2-F301-455C-9145-3A4009A8C713}" presName="sibTrans" presStyleCnt="0"/>
      <dgm:spPr/>
    </dgm:pt>
    <dgm:pt modelId="{0E96FCB9-F621-49A8-8149-EF1B38D0D18F}" type="pres">
      <dgm:prSet presAssocID="{24D2F3AD-4342-4FF8-B008-CA7541DB84D0}" presName="compNode" presStyleCnt="0"/>
      <dgm:spPr/>
    </dgm:pt>
    <dgm:pt modelId="{32579E03-C1FC-4C56-8C7F-D04D04CF2C9C}" type="pres">
      <dgm:prSet presAssocID="{24D2F3AD-4342-4FF8-B008-CA7541DB84D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af"/>
        </a:ext>
      </dgm:extLst>
    </dgm:pt>
    <dgm:pt modelId="{F68425EC-9CC5-4C21-A2A9-4ADA8962E62F}" type="pres">
      <dgm:prSet presAssocID="{24D2F3AD-4342-4FF8-B008-CA7541DB84D0}" presName="spaceRect" presStyleCnt="0"/>
      <dgm:spPr/>
    </dgm:pt>
    <dgm:pt modelId="{939C9726-DBB7-48DF-8F2A-158F099CF8F2}" type="pres">
      <dgm:prSet presAssocID="{24D2F3AD-4342-4FF8-B008-CA7541DB84D0}" presName="textRect" presStyleLbl="revTx" presStyleIdx="3" presStyleCnt="6">
        <dgm:presLayoutVars>
          <dgm:chMax val="1"/>
          <dgm:chPref val="1"/>
        </dgm:presLayoutVars>
      </dgm:prSet>
      <dgm:spPr/>
    </dgm:pt>
    <dgm:pt modelId="{77B0018E-F0C8-4BE4-9E9E-012990132756}" type="pres">
      <dgm:prSet presAssocID="{43E2F4B4-A296-4AD9-BD77-49308B5E734D}" presName="sibTrans" presStyleCnt="0"/>
      <dgm:spPr/>
    </dgm:pt>
    <dgm:pt modelId="{112C51CA-78E6-4FFA-BFEA-B1D064929872}" type="pres">
      <dgm:prSet presAssocID="{7D755C43-80FC-4B47-AC5C-6CD1C6F8CD48}" presName="compNode" presStyleCnt="0"/>
      <dgm:spPr/>
    </dgm:pt>
    <dgm:pt modelId="{C4023A7A-0A08-471A-AE30-611D5E0D0975}" type="pres">
      <dgm:prSet presAssocID="{7D755C43-80FC-4B47-AC5C-6CD1C6F8CD4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9CD2B773-5584-4326-9463-D1F901DA354C}" type="pres">
      <dgm:prSet presAssocID="{7D755C43-80FC-4B47-AC5C-6CD1C6F8CD48}" presName="spaceRect" presStyleCnt="0"/>
      <dgm:spPr/>
    </dgm:pt>
    <dgm:pt modelId="{5B98E395-AF02-48BA-BD65-B6B15D0993D0}" type="pres">
      <dgm:prSet presAssocID="{7D755C43-80FC-4B47-AC5C-6CD1C6F8CD48}" presName="textRect" presStyleLbl="revTx" presStyleIdx="4" presStyleCnt="6">
        <dgm:presLayoutVars>
          <dgm:chMax val="1"/>
          <dgm:chPref val="1"/>
        </dgm:presLayoutVars>
      </dgm:prSet>
      <dgm:spPr/>
    </dgm:pt>
    <dgm:pt modelId="{485BC885-659C-4B2B-9684-507891CFF79D}" type="pres">
      <dgm:prSet presAssocID="{8E7C4700-090E-443B-BF19-F3E4DD85D39B}" presName="sibTrans" presStyleCnt="0"/>
      <dgm:spPr/>
    </dgm:pt>
    <dgm:pt modelId="{4E3C21F8-5F45-4C51-82E5-45B4EF7CEDF7}" type="pres">
      <dgm:prSet presAssocID="{3A6AA49C-98EC-40F3-89C6-C580AADF9D50}" presName="compNode" presStyleCnt="0"/>
      <dgm:spPr/>
    </dgm:pt>
    <dgm:pt modelId="{622E889D-BDBE-4871-9C97-6B053CDF8CC1}" type="pres">
      <dgm:prSet presAssocID="{3A6AA49C-98EC-40F3-89C6-C580AADF9D50}"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uzzle pieces with solid fill"/>
        </a:ext>
      </dgm:extLst>
    </dgm:pt>
    <dgm:pt modelId="{DD5AC652-BC22-4F9F-8A8F-D80C254ADB9F}" type="pres">
      <dgm:prSet presAssocID="{3A6AA49C-98EC-40F3-89C6-C580AADF9D50}" presName="spaceRect" presStyleCnt="0"/>
      <dgm:spPr/>
    </dgm:pt>
    <dgm:pt modelId="{00C3A9FF-D528-4A0E-9E84-5B0C765262CB}" type="pres">
      <dgm:prSet presAssocID="{3A6AA49C-98EC-40F3-89C6-C580AADF9D50}" presName="textRect" presStyleLbl="revTx" presStyleIdx="5" presStyleCnt="6">
        <dgm:presLayoutVars>
          <dgm:chMax val="1"/>
          <dgm:chPref val="1"/>
        </dgm:presLayoutVars>
      </dgm:prSet>
      <dgm:spPr/>
    </dgm:pt>
  </dgm:ptLst>
  <dgm:cxnLst>
    <dgm:cxn modelId="{F7B8DD15-5FCF-44A6-B272-F07CE05D04C0}" type="presOf" srcId="{3A6AA49C-98EC-40F3-89C6-C580AADF9D50}" destId="{00C3A9FF-D528-4A0E-9E84-5B0C765262CB}" srcOrd="0" destOrd="0" presId="urn:microsoft.com/office/officeart/2018/2/layout/IconLabelList"/>
    <dgm:cxn modelId="{A173C917-0D06-4C3D-9460-4E5B6C35372B}" srcId="{981D4A6C-4C1E-4D79-BD2A-6A9714C71FA8}" destId="{3A6AA49C-98EC-40F3-89C6-C580AADF9D50}" srcOrd="5" destOrd="0" parTransId="{1897E44A-9E25-4001-BFDF-CEF693C87D90}" sibTransId="{C2C0732C-2C30-41F6-BA8D-5C351A275EF0}"/>
    <dgm:cxn modelId="{2D244328-B28E-42A1-8C2B-72B4E243D4FC}" srcId="{981D4A6C-4C1E-4D79-BD2A-6A9714C71FA8}" destId="{31AD8ABD-D0FB-4D11-9022-BAB3BCEDF320}" srcOrd="0" destOrd="0" parTransId="{8DFB245C-F008-407C-AABD-1C4950EA5687}" sibTransId="{48FEE0D3-81A0-4CE0-B1FD-724483617712}"/>
    <dgm:cxn modelId="{453D473B-250C-4290-8502-199739665802}" type="presOf" srcId="{24D2F3AD-4342-4FF8-B008-CA7541DB84D0}" destId="{939C9726-DBB7-48DF-8F2A-158F099CF8F2}" srcOrd="0" destOrd="0" presId="urn:microsoft.com/office/officeart/2018/2/layout/IconLabelList"/>
    <dgm:cxn modelId="{C4B40871-CDFC-4DF3-9553-7A3999B21533}" type="presOf" srcId="{59F8654D-3A45-4052-A906-D588256FAB62}" destId="{615D9315-6CF9-46E7-8BCE-546FE661F326}" srcOrd="0" destOrd="0" presId="urn:microsoft.com/office/officeart/2018/2/layout/IconLabelList"/>
    <dgm:cxn modelId="{812D9E54-0AE4-4451-9330-8B23261C8AD0}" srcId="{981D4A6C-4C1E-4D79-BD2A-6A9714C71FA8}" destId="{59F8654D-3A45-4052-A906-D588256FAB62}" srcOrd="2" destOrd="0" parTransId="{7DE72C8F-5DE4-4ADE-9A92-FE4A8084419E}" sibTransId="{CF1056A2-F301-455C-9145-3A4009A8C713}"/>
    <dgm:cxn modelId="{FD34BA9D-01E0-4A31-8B1C-1D96F2199AB3}" type="presOf" srcId="{2A792649-4000-4FAD-A203-321AAD1679C9}" destId="{F6F4ED5A-CCBB-4029-BB42-40351D39AF41}" srcOrd="0" destOrd="0" presId="urn:microsoft.com/office/officeart/2018/2/layout/IconLabelList"/>
    <dgm:cxn modelId="{371FFEA7-9570-43D5-A6D0-EC92227F997C}" type="presOf" srcId="{31AD8ABD-D0FB-4D11-9022-BAB3BCEDF320}" destId="{818E63C8-9A95-42A5-B740-0AFC028A87F0}" srcOrd="0" destOrd="0" presId="urn:microsoft.com/office/officeart/2018/2/layout/IconLabelList"/>
    <dgm:cxn modelId="{CBC317AF-0690-4F1B-BB9A-E5FFDA0F0012}" type="presOf" srcId="{7D755C43-80FC-4B47-AC5C-6CD1C6F8CD48}" destId="{5B98E395-AF02-48BA-BD65-B6B15D0993D0}" srcOrd="0" destOrd="0" presId="urn:microsoft.com/office/officeart/2018/2/layout/IconLabelList"/>
    <dgm:cxn modelId="{541255B4-011F-4637-8F07-B12AEEEC41CC}" type="presOf" srcId="{981D4A6C-4C1E-4D79-BD2A-6A9714C71FA8}" destId="{7749301E-AAB0-435F-B3E1-7C0659346B08}" srcOrd="0" destOrd="0" presId="urn:microsoft.com/office/officeart/2018/2/layout/IconLabelList"/>
    <dgm:cxn modelId="{D2EA9ADA-601C-489F-93C7-545009845956}" srcId="{981D4A6C-4C1E-4D79-BD2A-6A9714C71FA8}" destId="{24D2F3AD-4342-4FF8-B008-CA7541DB84D0}" srcOrd="3" destOrd="0" parTransId="{6496AA69-3E6D-4B0D-A299-CD976E152051}" sibTransId="{43E2F4B4-A296-4AD9-BD77-49308B5E734D}"/>
    <dgm:cxn modelId="{1A36A0EB-9B8A-4B24-A171-65E4E2D03AD9}" srcId="{981D4A6C-4C1E-4D79-BD2A-6A9714C71FA8}" destId="{7D755C43-80FC-4B47-AC5C-6CD1C6F8CD48}" srcOrd="4" destOrd="0" parTransId="{0CBC7179-CF9E-4571-AE37-E37D9771F194}" sibTransId="{8E7C4700-090E-443B-BF19-F3E4DD85D39B}"/>
    <dgm:cxn modelId="{4855D8FB-4F11-4D80-9003-782F7541F6D7}" srcId="{981D4A6C-4C1E-4D79-BD2A-6A9714C71FA8}" destId="{2A792649-4000-4FAD-A203-321AAD1679C9}" srcOrd="1" destOrd="0" parTransId="{41F92389-8C99-489C-A03D-3CA6597B5974}" sibTransId="{84F9E0E1-9CD7-4D9C-9B14-A2407ADABD3E}"/>
    <dgm:cxn modelId="{42CB48E7-699D-4DE8-B6B6-5B728E7E9DCE}" type="presParOf" srcId="{7749301E-AAB0-435F-B3E1-7C0659346B08}" destId="{8EC4078A-C5C0-4E3F-8F4C-16BD2BA44901}" srcOrd="0" destOrd="0" presId="urn:microsoft.com/office/officeart/2018/2/layout/IconLabelList"/>
    <dgm:cxn modelId="{4F96B177-9F06-4B33-A280-0F118BF59B63}" type="presParOf" srcId="{8EC4078A-C5C0-4E3F-8F4C-16BD2BA44901}" destId="{D8E86178-B403-4CC8-8AE2-0C03F3A49B75}" srcOrd="0" destOrd="0" presId="urn:microsoft.com/office/officeart/2018/2/layout/IconLabelList"/>
    <dgm:cxn modelId="{A11FA5BC-353B-4C1C-8116-73B8D87647C2}" type="presParOf" srcId="{8EC4078A-C5C0-4E3F-8F4C-16BD2BA44901}" destId="{9F4B3EC0-715E-4093-9E21-6AC4C43FB619}" srcOrd="1" destOrd="0" presId="urn:microsoft.com/office/officeart/2018/2/layout/IconLabelList"/>
    <dgm:cxn modelId="{8EF59758-A5A3-47DF-82AF-BD3EABF9B5E0}" type="presParOf" srcId="{8EC4078A-C5C0-4E3F-8F4C-16BD2BA44901}" destId="{818E63C8-9A95-42A5-B740-0AFC028A87F0}" srcOrd="2" destOrd="0" presId="urn:microsoft.com/office/officeart/2018/2/layout/IconLabelList"/>
    <dgm:cxn modelId="{0A15F477-B581-47CF-8F58-F84FD9B62DAD}" type="presParOf" srcId="{7749301E-AAB0-435F-B3E1-7C0659346B08}" destId="{2DF1D3F4-6E53-44CF-9A54-CD3370275C33}" srcOrd="1" destOrd="0" presId="urn:microsoft.com/office/officeart/2018/2/layout/IconLabelList"/>
    <dgm:cxn modelId="{322D91EA-53D5-4B6F-B419-61A0D216693C}" type="presParOf" srcId="{7749301E-AAB0-435F-B3E1-7C0659346B08}" destId="{D0F02FC3-1E71-428B-9003-53ECE60FF45B}" srcOrd="2" destOrd="0" presId="urn:microsoft.com/office/officeart/2018/2/layout/IconLabelList"/>
    <dgm:cxn modelId="{21E32E52-9A15-4A4D-AC55-15EBB920ABC4}" type="presParOf" srcId="{D0F02FC3-1E71-428B-9003-53ECE60FF45B}" destId="{2BFDBD25-AE94-4172-8C1B-9AA55C312895}" srcOrd="0" destOrd="0" presId="urn:microsoft.com/office/officeart/2018/2/layout/IconLabelList"/>
    <dgm:cxn modelId="{FD321666-24E6-4F5C-9DFF-083B7B4DEF58}" type="presParOf" srcId="{D0F02FC3-1E71-428B-9003-53ECE60FF45B}" destId="{31962333-2349-450D-8DDA-3B3D60F3D8E1}" srcOrd="1" destOrd="0" presId="urn:microsoft.com/office/officeart/2018/2/layout/IconLabelList"/>
    <dgm:cxn modelId="{B6BBE902-6AF6-48E5-A40C-62DA57839F5F}" type="presParOf" srcId="{D0F02FC3-1E71-428B-9003-53ECE60FF45B}" destId="{F6F4ED5A-CCBB-4029-BB42-40351D39AF41}" srcOrd="2" destOrd="0" presId="urn:microsoft.com/office/officeart/2018/2/layout/IconLabelList"/>
    <dgm:cxn modelId="{6C7B8082-F6B5-4355-A31C-E0AB738001D5}" type="presParOf" srcId="{7749301E-AAB0-435F-B3E1-7C0659346B08}" destId="{36783D18-F352-4B4F-8D93-0B0F0B0FE6E1}" srcOrd="3" destOrd="0" presId="urn:microsoft.com/office/officeart/2018/2/layout/IconLabelList"/>
    <dgm:cxn modelId="{46DAA72A-1A20-42CF-B93B-F1A5F842187B}" type="presParOf" srcId="{7749301E-AAB0-435F-B3E1-7C0659346B08}" destId="{9672E5ED-F9B0-4E35-A582-D346240BA4D8}" srcOrd="4" destOrd="0" presId="urn:microsoft.com/office/officeart/2018/2/layout/IconLabelList"/>
    <dgm:cxn modelId="{8D7D2545-02EE-447E-901C-D638DDD66DB9}" type="presParOf" srcId="{9672E5ED-F9B0-4E35-A582-D346240BA4D8}" destId="{983B0AFC-6F6E-475F-BD6C-2CCB2A4B40AD}" srcOrd="0" destOrd="0" presId="urn:microsoft.com/office/officeart/2018/2/layout/IconLabelList"/>
    <dgm:cxn modelId="{0AE41918-5159-4812-8935-34957AAB6280}" type="presParOf" srcId="{9672E5ED-F9B0-4E35-A582-D346240BA4D8}" destId="{EF477219-D62B-435D-8DC9-8BE6F6C820F4}" srcOrd="1" destOrd="0" presId="urn:microsoft.com/office/officeart/2018/2/layout/IconLabelList"/>
    <dgm:cxn modelId="{C6EFD68B-3284-450C-99A2-4059F7F2138E}" type="presParOf" srcId="{9672E5ED-F9B0-4E35-A582-D346240BA4D8}" destId="{615D9315-6CF9-46E7-8BCE-546FE661F326}" srcOrd="2" destOrd="0" presId="urn:microsoft.com/office/officeart/2018/2/layout/IconLabelList"/>
    <dgm:cxn modelId="{6A86F9DE-67ED-4B64-9AB3-E9F62687CEEF}" type="presParOf" srcId="{7749301E-AAB0-435F-B3E1-7C0659346B08}" destId="{A2E4DB2D-B81D-4EB9-B24C-897932CB3677}" srcOrd="5" destOrd="0" presId="urn:microsoft.com/office/officeart/2018/2/layout/IconLabelList"/>
    <dgm:cxn modelId="{A5C63F5A-6857-41D0-AC52-72E0EBA65846}" type="presParOf" srcId="{7749301E-AAB0-435F-B3E1-7C0659346B08}" destId="{0E96FCB9-F621-49A8-8149-EF1B38D0D18F}" srcOrd="6" destOrd="0" presId="urn:microsoft.com/office/officeart/2018/2/layout/IconLabelList"/>
    <dgm:cxn modelId="{9E278DD9-6CB3-49B5-A302-9808EAC14082}" type="presParOf" srcId="{0E96FCB9-F621-49A8-8149-EF1B38D0D18F}" destId="{32579E03-C1FC-4C56-8C7F-D04D04CF2C9C}" srcOrd="0" destOrd="0" presId="urn:microsoft.com/office/officeart/2018/2/layout/IconLabelList"/>
    <dgm:cxn modelId="{CF6ED9C5-BAD5-4B08-96DB-428BAEE81EEE}" type="presParOf" srcId="{0E96FCB9-F621-49A8-8149-EF1B38D0D18F}" destId="{F68425EC-9CC5-4C21-A2A9-4ADA8962E62F}" srcOrd="1" destOrd="0" presId="urn:microsoft.com/office/officeart/2018/2/layout/IconLabelList"/>
    <dgm:cxn modelId="{68E91B39-B641-4236-8233-C0362CBBCA41}" type="presParOf" srcId="{0E96FCB9-F621-49A8-8149-EF1B38D0D18F}" destId="{939C9726-DBB7-48DF-8F2A-158F099CF8F2}" srcOrd="2" destOrd="0" presId="urn:microsoft.com/office/officeart/2018/2/layout/IconLabelList"/>
    <dgm:cxn modelId="{0599F32B-94C4-4A40-9D72-E4F1D0EE5E00}" type="presParOf" srcId="{7749301E-AAB0-435F-B3E1-7C0659346B08}" destId="{77B0018E-F0C8-4BE4-9E9E-012990132756}" srcOrd="7" destOrd="0" presId="urn:microsoft.com/office/officeart/2018/2/layout/IconLabelList"/>
    <dgm:cxn modelId="{D7454264-DDB3-43A0-B031-10579D1E6882}" type="presParOf" srcId="{7749301E-AAB0-435F-B3E1-7C0659346B08}" destId="{112C51CA-78E6-4FFA-BFEA-B1D064929872}" srcOrd="8" destOrd="0" presId="urn:microsoft.com/office/officeart/2018/2/layout/IconLabelList"/>
    <dgm:cxn modelId="{4FDEC5FC-ECEC-4CB6-AA62-C2432952B775}" type="presParOf" srcId="{112C51CA-78E6-4FFA-BFEA-B1D064929872}" destId="{C4023A7A-0A08-471A-AE30-611D5E0D0975}" srcOrd="0" destOrd="0" presId="urn:microsoft.com/office/officeart/2018/2/layout/IconLabelList"/>
    <dgm:cxn modelId="{E33C451A-99B5-42CD-B335-D3D13014876F}" type="presParOf" srcId="{112C51CA-78E6-4FFA-BFEA-B1D064929872}" destId="{9CD2B773-5584-4326-9463-D1F901DA354C}" srcOrd="1" destOrd="0" presId="urn:microsoft.com/office/officeart/2018/2/layout/IconLabelList"/>
    <dgm:cxn modelId="{A9CE15F9-542E-4A90-8BF7-A438933317A0}" type="presParOf" srcId="{112C51CA-78E6-4FFA-BFEA-B1D064929872}" destId="{5B98E395-AF02-48BA-BD65-B6B15D0993D0}" srcOrd="2" destOrd="0" presId="urn:microsoft.com/office/officeart/2018/2/layout/IconLabelList"/>
    <dgm:cxn modelId="{6218D2FA-6F5E-487A-ACC7-0ECC0240E31C}" type="presParOf" srcId="{7749301E-AAB0-435F-B3E1-7C0659346B08}" destId="{485BC885-659C-4B2B-9684-507891CFF79D}" srcOrd="9" destOrd="0" presId="urn:microsoft.com/office/officeart/2018/2/layout/IconLabelList"/>
    <dgm:cxn modelId="{14B31C09-AB46-4974-81E0-0B1FDC280122}" type="presParOf" srcId="{7749301E-AAB0-435F-B3E1-7C0659346B08}" destId="{4E3C21F8-5F45-4C51-82E5-45B4EF7CEDF7}" srcOrd="10" destOrd="0" presId="urn:microsoft.com/office/officeart/2018/2/layout/IconLabelList"/>
    <dgm:cxn modelId="{AA074BD1-54AF-48F8-9F20-39BFCED6C6C1}" type="presParOf" srcId="{4E3C21F8-5F45-4C51-82E5-45B4EF7CEDF7}" destId="{622E889D-BDBE-4871-9C97-6B053CDF8CC1}" srcOrd="0" destOrd="0" presId="urn:microsoft.com/office/officeart/2018/2/layout/IconLabelList"/>
    <dgm:cxn modelId="{F53FD5B4-86E0-49CE-86B9-900323BF5A76}" type="presParOf" srcId="{4E3C21F8-5F45-4C51-82E5-45B4EF7CEDF7}" destId="{DD5AC652-BC22-4F9F-8A8F-D80C254ADB9F}" srcOrd="1" destOrd="0" presId="urn:microsoft.com/office/officeart/2018/2/layout/IconLabelList"/>
    <dgm:cxn modelId="{8C29B5F9-C225-4379-91FC-0A9886072018}" type="presParOf" srcId="{4E3C21F8-5F45-4C51-82E5-45B4EF7CEDF7}" destId="{00C3A9FF-D528-4A0E-9E84-5B0C765262C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C49A-EFB7-4107-A049-9C1D5F0476A1}">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8B1CE-186D-4677-AC83-C5255F529E96}">
      <dsp:nvSpPr>
        <dsp:cNvPr id="0" name=""/>
        <dsp:cNvSpPr/>
      </dsp:nvSpPr>
      <dsp:spPr>
        <a:xfrm>
          <a:off x="0" y="0"/>
          <a:ext cx="10515600" cy="104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i="0" kern="1200">
              <a:latin typeface="Century Gothic"/>
            </a:rPr>
            <a:t>Our society is influenced by social apps, usually when someone meet another person, first things he/she checks his/her Instagram/facebook profile. This behavior reduce the direct human interactions. </a:t>
          </a:r>
        </a:p>
      </dsp:txBody>
      <dsp:txXfrm>
        <a:off x="0" y="0"/>
        <a:ext cx="10515600" cy="1040209"/>
      </dsp:txXfrm>
    </dsp:sp>
    <dsp:sp modelId="{32224B59-965F-4746-B723-F64E9DDB9648}">
      <dsp:nvSpPr>
        <dsp:cNvPr id="0" name=""/>
        <dsp:cNvSpPr/>
      </dsp:nvSpPr>
      <dsp:spPr>
        <a:xfrm>
          <a:off x="0" y="104020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5CC6C-A202-4FE6-8672-D1C9B8FA8B30}">
      <dsp:nvSpPr>
        <dsp:cNvPr id="0" name=""/>
        <dsp:cNvSpPr/>
      </dsp:nvSpPr>
      <dsp:spPr>
        <a:xfrm>
          <a:off x="0" y="1040209"/>
          <a:ext cx="10515600" cy="104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latin typeface="Century Gothic"/>
            </a:rPr>
            <a:t>We want a project that improve the permanency in plazas/squares taking inspiration from Marco Casagrande urban works (for example Bug Dome by WEAK! in Shenzhen, Cina). The project has to be in line whit the environment and has to influence gently the public space.</a:t>
          </a:r>
          <a:endParaRPr lang="en-US" sz="1800" kern="1200"/>
        </a:p>
      </dsp:txBody>
      <dsp:txXfrm>
        <a:off x="0" y="1040209"/>
        <a:ext cx="10515600" cy="1040209"/>
      </dsp:txXfrm>
    </dsp:sp>
    <dsp:sp modelId="{EB79572D-7ADB-4472-8FB6-A4406A3E3B21}">
      <dsp:nvSpPr>
        <dsp:cNvPr id="0" name=""/>
        <dsp:cNvSpPr/>
      </dsp:nvSpPr>
      <dsp:spPr>
        <a:xfrm>
          <a:off x="0" y="2080418"/>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65A02-0C3C-4106-AE93-53FB196BEBFE}">
      <dsp:nvSpPr>
        <dsp:cNvPr id="0" name=""/>
        <dsp:cNvSpPr/>
      </dsp:nvSpPr>
      <dsp:spPr>
        <a:xfrm>
          <a:off x="0" y="2080418"/>
          <a:ext cx="10515600" cy="104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In Naples, situated in the </a:t>
          </a:r>
          <a:r>
            <a:rPr lang="en-US" sz="1800" b="0" i="0" kern="1200" err="1"/>
            <a:t>storic</a:t>
          </a:r>
          <a:r>
            <a:rPr lang="en-US" sz="1800" b="0" i="0" kern="1200"/>
            <a:t> part of the town, there is Bellini Plaza surrounded by many universities. The Plaza is famous for its clubs and bars. In Bellini Plaza we can find different kinds of people like university</a:t>
          </a:r>
          <a:r>
            <a:rPr lang="en-US" sz="1800" kern="1200">
              <a:latin typeface="Century Gothic"/>
            </a:rPr>
            <a:t> students, LGBT+ and young </a:t>
          </a:r>
          <a:r>
            <a:rPr lang="en-US" sz="1800" kern="1200" err="1">
              <a:latin typeface="Century Gothic"/>
            </a:rPr>
            <a:t>alduts</a:t>
          </a:r>
          <a:r>
            <a:rPr lang="en-US" sz="1800" kern="1200">
              <a:latin typeface="Century Gothic"/>
            </a:rPr>
            <a:t>.</a:t>
          </a:r>
          <a:endParaRPr lang="en-US" sz="1800" kern="1200"/>
        </a:p>
      </dsp:txBody>
      <dsp:txXfrm>
        <a:off x="0" y="2080418"/>
        <a:ext cx="10515600" cy="1040209"/>
      </dsp:txXfrm>
    </dsp:sp>
    <dsp:sp modelId="{E39FBEDA-851C-4964-9070-18A34CB4EE66}">
      <dsp:nvSpPr>
        <dsp:cNvPr id="0" name=""/>
        <dsp:cNvSpPr/>
      </dsp:nvSpPr>
      <dsp:spPr>
        <a:xfrm>
          <a:off x="0" y="3120627"/>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70510-95E1-4063-B456-C773BB11DB70}">
      <dsp:nvSpPr>
        <dsp:cNvPr id="0" name=""/>
        <dsp:cNvSpPr/>
      </dsp:nvSpPr>
      <dsp:spPr>
        <a:xfrm>
          <a:off x="0" y="3120627"/>
          <a:ext cx="10515600" cy="104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Century Gothic"/>
            </a:rPr>
            <a:t>We want something implemented in Bellini plaza and can be exported to every plaza/square where social activities are taken.</a:t>
          </a:r>
        </a:p>
      </dsp:txBody>
      <dsp:txXfrm>
        <a:off x="0" y="3120627"/>
        <a:ext cx="10515600" cy="1040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86178-B403-4CC8-8AE2-0C03F3A49B75}">
      <dsp:nvSpPr>
        <dsp:cNvPr id="0" name=""/>
        <dsp:cNvSpPr/>
      </dsp:nvSpPr>
      <dsp:spPr>
        <a:xfrm>
          <a:off x="421398" y="1305642"/>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E63C8-9A95-42A5-B740-0AFC028A87F0}">
      <dsp:nvSpPr>
        <dsp:cNvPr id="0" name=""/>
        <dsp:cNvSpPr/>
      </dsp:nvSpPr>
      <dsp:spPr>
        <a:xfrm>
          <a:off x="841" y="2243476"/>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err="1"/>
            <a:t>Washable</a:t>
          </a:r>
          <a:endParaRPr lang="en-US" sz="1600" kern="1200" err="1"/>
        </a:p>
      </dsp:txBody>
      <dsp:txXfrm>
        <a:off x="841" y="2243476"/>
        <a:ext cx="1529296" cy="611718"/>
      </dsp:txXfrm>
    </dsp:sp>
    <dsp:sp modelId="{2BFDBD25-AE94-4172-8C1B-9AA55C312895}">
      <dsp:nvSpPr>
        <dsp:cNvPr id="0" name=""/>
        <dsp:cNvSpPr/>
      </dsp:nvSpPr>
      <dsp:spPr>
        <a:xfrm>
          <a:off x="2218322" y="1305642"/>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F4ED5A-CCBB-4029-BB42-40351D39AF41}">
      <dsp:nvSpPr>
        <dsp:cNvPr id="0" name=""/>
        <dsp:cNvSpPr/>
      </dsp:nvSpPr>
      <dsp:spPr>
        <a:xfrm>
          <a:off x="1797765" y="2243476"/>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err="1"/>
            <a:t>Sturdy</a:t>
          </a:r>
          <a:r>
            <a:rPr lang="it-IT" sz="1600" kern="1200">
              <a:latin typeface="Century Gothic"/>
            </a:rPr>
            <a:t> </a:t>
          </a:r>
          <a:endParaRPr lang="en-US" sz="1600" kern="1200"/>
        </a:p>
      </dsp:txBody>
      <dsp:txXfrm>
        <a:off x="1797765" y="2243476"/>
        <a:ext cx="1529296" cy="611718"/>
      </dsp:txXfrm>
    </dsp:sp>
    <dsp:sp modelId="{983B0AFC-6F6E-475F-BD6C-2CCB2A4B40AD}">
      <dsp:nvSpPr>
        <dsp:cNvPr id="0" name=""/>
        <dsp:cNvSpPr/>
      </dsp:nvSpPr>
      <dsp:spPr>
        <a:xfrm>
          <a:off x="4015246" y="1305642"/>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5D9315-6CF9-46E7-8BCE-546FE661F326}">
      <dsp:nvSpPr>
        <dsp:cNvPr id="0" name=""/>
        <dsp:cNvSpPr/>
      </dsp:nvSpPr>
      <dsp:spPr>
        <a:xfrm>
          <a:off x="3594689" y="2243476"/>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a:t>Intuitive</a:t>
          </a:r>
          <a:endParaRPr lang="en-US" sz="1600" kern="1200"/>
        </a:p>
      </dsp:txBody>
      <dsp:txXfrm>
        <a:off x="3594689" y="2243476"/>
        <a:ext cx="1529296" cy="611718"/>
      </dsp:txXfrm>
    </dsp:sp>
    <dsp:sp modelId="{32579E03-C1FC-4C56-8C7F-D04D04CF2C9C}">
      <dsp:nvSpPr>
        <dsp:cNvPr id="0" name=""/>
        <dsp:cNvSpPr/>
      </dsp:nvSpPr>
      <dsp:spPr>
        <a:xfrm>
          <a:off x="5812170" y="1305642"/>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9C9726-DBB7-48DF-8F2A-158F099CF8F2}">
      <dsp:nvSpPr>
        <dsp:cNvPr id="0" name=""/>
        <dsp:cNvSpPr/>
      </dsp:nvSpPr>
      <dsp:spPr>
        <a:xfrm>
          <a:off x="5391613" y="2243476"/>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a:t>Eco friendly </a:t>
          </a:r>
          <a:r>
            <a:rPr lang="it-IT" sz="1600" kern="1200" err="1"/>
            <a:t>if</a:t>
          </a:r>
          <a:r>
            <a:rPr lang="it-IT" sz="1600" kern="1200"/>
            <a:t> </a:t>
          </a:r>
          <a:r>
            <a:rPr lang="it-IT" sz="1600" kern="1200" err="1"/>
            <a:t>possible</a:t>
          </a:r>
          <a:r>
            <a:rPr lang="it-IT" sz="1600" kern="1200">
              <a:latin typeface="Century Gothic"/>
            </a:rPr>
            <a:t> </a:t>
          </a:r>
          <a:endParaRPr lang="en-US" sz="1600" kern="1200"/>
        </a:p>
      </dsp:txBody>
      <dsp:txXfrm>
        <a:off x="5391613" y="2243476"/>
        <a:ext cx="1529296" cy="611718"/>
      </dsp:txXfrm>
    </dsp:sp>
    <dsp:sp modelId="{C4023A7A-0A08-471A-AE30-611D5E0D0975}">
      <dsp:nvSpPr>
        <dsp:cNvPr id="0" name=""/>
        <dsp:cNvSpPr/>
      </dsp:nvSpPr>
      <dsp:spPr>
        <a:xfrm>
          <a:off x="7609093" y="1305642"/>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98E395-AF02-48BA-BD65-B6B15D0993D0}">
      <dsp:nvSpPr>
        <dsp:cNvPr id="0" name=""/>
        <dsp:cNvSpPr/>
      </dsp:nvSpPr>
      <dsp:spPr>
        <a:xfrm>
          <a:off x="7188537" y="2243476"/>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latin typeface="Century Gothic"/>
            </a:rPr>
            <a:t>Consistent with the context</a:t>
          </a:r>
          <a:endParaRPr lang="it-IT" sz="1600" kern="1200">
            <a:latin typeface="Century Gothic"/>
          </a:endParaRPr>
        </a:p>
      </dsp:txBody>
      <dsp:txXfrm>
        <a:off x="7188537" y="2243476"/>
        <a:ext cx="1529296" cy="611718"/>
      </dsp:txXfrm>
    </dsp:sp>
    <dsp:sp modelId="{622E889D-BDBE-4871-9C97-6B053CDF8CC1}">
      <dsp:nvSpPr>
        <dsp:cNvPr id="0" name=""/>
        <dsp:cNvSpPr/>
      </dsp:nvSpPr>
      <dsp:spPr>
        <a:xfrm>
          <a:off x="9406017" y="1305642"/>
          <a:ext cx="688183" cy="68818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C3A9FF-D528-4A0E-9E84-5B0C765262CB}">
      <dsp:nvSpPr>
        <dsp:cNvPr id="0" name=""/>
        <dsp:cNvSpPr/>
      </dsp:nvSpPr>
      <dsp:spPr>
        <a:xfrm>
          <a:off x="8985461" y="2243476"/>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a:latin typeface="Century Gothic"/>
            </a:rPr>
            <a:t>Interactive</a:t>
          </a:r>
        </a:p>
      </dsp:txBody>
      <dsp:txXfrm>
        <a:off x="8985461" y="2243476"/>
        <a:ext cx="1529296" cy="6117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9212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96621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6553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4375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70680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4788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53974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72035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14292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04792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69109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10/31/2021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78208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10/31/2021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17188926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it/maps/@40.8498021,14.2519475,3a,75y,70.88h,72.77t/data=!3m6!1e1!3m4!1sgGmp4q860b0vvXo-hcm4MA!2e0!7i16384!8i8192"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23" name="Rectangle 2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7E6750-021D-49D6-970C-E64D94687E6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800" i="1" err="1"/>
              <a:t>Babilonia's</a:t>
            </a:r>
            <a:r>
              <a:rPr lang="en-US" sz="4800" i="1"/>
              <a:t> Brief</a:t>
            </a:r>
          </a:p>
        </p:txBody>
      </p:sp>
      <p:sp>
        <p:nvSpPr>
          <p:cNvPr id="3" name="Sottotitolo 2">
            <a:extLst>
              <a:ext uri="{FF2B5EF4-FFF2-40B4-BE49-F238E27FC236}">
                <a16:creationId xmlns:a16="http://schemas.microsoft.com/office/drawing/2014/main" id="{29F81B02-A35E-4549-8C35-CC895BB152BD}"/>
              </a:ext>
            </a:extLst>
          </p:cNvPr>
          <p:cNvSpPr>
            <a:spLocks noGrp="1"/>
          </p:cNvSpPr>
          <p:nvPr>
            <p:ph idx="1"/>
          </p:nvPr>
        </p:nvSpPr>
        <p:spPr>
          <a:xfrm>
            <a:off x="643467" y="5277684"/>
            <a:ext cx="4620584" cy="775494"/>
          </a:xfrm>
        </p:spPr>
        <p:txBody>
          <a:bodyPr vert="horz" lIns="91440" tIns="45720" rIns="91440" bIns="45720" rtlCol="0" anchor="t">
            <a:normAutofit/>
          </a:bodyPr>
          <a:lstStyle/>
          <a:p>
            <a:pPr marL="0" indent="0">
              <a:buNone/>
            </a:pPr>
            <a:r>
              <a:rPr lang="en-US" sz="2400" i="1" cap="all"/>
              <a:t>The squares’ problem</a:t>
            </a:r>
          </a:p>
        </p:txBody>
      </p:sp>
      <p:pic>
        <p:nvPicPr>
          <p:cNvPr id="4" name="Picture 3" descr="Sfondo astratto di rete su rosa">
            <a:extLst>
              <a:ext uri="{FF2B5EF4-FFF2-40B4-BE49-F238E27FC236}">
                <a16:creationId xmlns:a16="http://schemas.microsoft.com/office/drawing/2014/main" id="{37F0041D-D618-4F10-950E-F49BDF965226}"/>
              </a:ext>
            </a:extLst>
          </p:cNvPr>
          <p:cNvPicPr>
            <a:picLocks noChangeAspect="1"/>
          </p:cNvPicPr>
          <p:nvPr/>
        </p:nvPicPr>
        <p:blipFill rotWithShape="1">
          <a:blip r:embed="rId2"/>
          <a:srcRect l="20982" r="20980" b="-1"/>
          <a:stretch/>
        </p:blipFill>
        <p:spPr>
          <a:xfrm>
            <a:off x="4506686" y="0"/>
            <a:ext cx="76853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248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C34F4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97B53AE-073E-485C-927E-82F402940C48}"/>
              </a:ext>
            </a:extLst>
          </p:cNvPr>
          <p:cNvSpPr>
            <a:spLocks noGrp="1"/>
          </p:cNvSpPr>
          <p:nvPr>
            <p:ph type="title"/>
          </p:nvPr>
        </p:nvSpPr>
        <p:spPr>
          <a:xfrm>
            <a:off x="838200" y="365125"/>
            <a:ext cx="10515600" cy="1325563"/>
          </a:xfrm>
        </p:spPr>
        <p:txBody>
          <a:bodyPr>
            <a:normAutofit/>
          </a:bodyPr>
          <a:lstStyle/>
          <a:p>
            <a:r>
              <a:rPr lang="it-IT"/>
              <a:t>Design requirement</a:t>
            </a:r>
          </a:p>
        </p:txBody>
      </p:sp>
      <p:graphicFrame>
        <p:nvGraphicFramePr>
          <p:cNvPr id="31" name="Segnaposto contenuto 2">
            <a:extLst>
              <a:ext uri="{FF2B5EF4-FFF2-40B4-BE49-F238E27FC236}">
                <a16:creationId xmlns:a16="http://schemas.microsoft.com/office/drawing/2014/main" id="{02222350-0B9D-4722-94A7-D074338D2A9A}"/>
              </a:ext>
            </a:extLst>
          </p:cNvPr>
          <p:cNvGraphicFramePr>
            <a:graphicFrameLocks noGrp="1"/>
          </p:cNvGraphicFramePr>
          <p:nvPr>
            <p:ph idx="1"/>
            <p:extLst>
              <p:ext uri="{D42A27DB-BD31-4B8C-83A1-F6EECF244321}">
                <p14:modId xmlns:p14="http://schemas.microsoft.com/office/powerpoint/2010/main" val="249265412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49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A53BA-6C94-4A9F-BE11-4A40B2789DAA}"/>
              </a:ext>
            </a:extLst>
          </p:cNvPr>
          <p:cNvSpPr>
            <a:spLocks noGrp="1"/>
          </p:cNvSpPr>
          <p:nvPr>
            <p:ph type="title"/>
          </p:nvPr>
        </p:nvSpPr>
        <p:spPr/>
        <p:txBody>
          <a:bodyPr/>
          <a:lstStyle/>
          <a:p>
            <a:pPr algn="ctr"/>
            <a:r>
              <a:rPr lang="it-IT"/>
              <a:t>Facilities </a:t>
            </a:r>
          </a:p>
        </p:txBody>
      </p:sp>
      <p:sp>
        <p:nvSpPr>
          <p:cNvPr id="3" name="Segnaposto contenuto 2">
            <a:extLst>
              <a:ext uri="{FF2B5EF4-FFF2-40B4-BE49-F238E27FC236}">
                <a16:creationId xmlns:a16="http://schemas.microsoft.com/office/drawing/2014/main" id="{DF7FC5C5-7606-4E1B-9D05-40AD9122DF85}"/>
              </a:ext>
            </a:extLst>
          </p:cNvPr>
          <p:cNvSpPr>
            <a:spLocks noGrp="1"/>
          </p:cNvSpPr>
          <p:nvPr>
            <p:ph idx="1"/>
          </p:nvPr>
        </p:nvSpPr>
        <p:spPr>
          <a:xfrm>
            <a:off x="1283898" y="1703420"/>
            <a:ext cx="3196905" cy="1371314"/>
          </a:xfrm>
        </p:spPr>
        <p:txBody>
          <a:bodyPr>
            <a:normAutofit/>
          </a:bodyPr>
          <a:lstStyle/>
          <a:p>
            <a:pPr marL="0" indent="0">
              <a:lnSpc>
                <a:spcPct val="150000"/>
              </a:lnSpc>
              <a:buNone/>
            </a:pPr>
            <a:r>
              <a:rPr lang="it-IT" sz="2400" b="1" err="1"/>
              <a:t>Materials</a:t>
            </a:r>
            <a:r>
              <a:rPr lang="it-IT" sz="2400" b="1"/>
              <a:t>: </a:t>
            </a:r>
            <a:endParaRPr lang="it-IT" sz="2400"/>
          </a:p>
          <a:p>
            <a:r>
              <a:rPr lang="it-IT" sz="2400" err="1"/>
              <a:t>Resistent</a:t>
            </a:r>
            <a:r>
              <a:rPr lang="it-IT" sz="2400"/>
              <a:t> </a:t>
            </a:r>
            <a:r>
              <a:rPr lang="it-IT" sz="2400" err="1"/>
              <a:t>materials</a:t>
            </a:r>
            <a:endParaRPr lang="it-IT" sz="2400"/>
          </a:p>
        </p:txBody>
      </p:sp>
      <p:sp>
        <p:nvSpPr>
          <p:cNvPr id="4" name="CasellaDiTesto 3">
            <a:extLst>
              <a:ext uri="{FF2B5EF4-FFF2-40B4-BE49-F238E27FC236}">
                <a16:creationId xmlns:a16="http://schemas.microsoft.com/office/drawing/2014/main" id="{9089E4E7-C8EB-4904-990A-5DCB7BD84E67}"/>
              </a:ext>
            </a:extLst>
          </p:cNvPr>
          <p:cNvSpPr txBox="1"/>
          <p:nvPr/>
        </p:nvSpPr>
        <p:spPr>
          <a:xfrm>
            <a:off x="4497098" y="1717798"/>
            <a:ext cx="3209450" cy="3939540"/>
          </a:xfrm>
          <a:prstGeom prst="rect">
            <a:avLst/>
          </a:prstGeom>
          <a:noFill/>
        </p:spPr>
        <p:txBody>
          <a:bodyPr wrap="square" lIns="91440" tIns="45720" rIns="91440" bIns="45720" rtlCol="0" anchor="t">
            <a:spAutoFit/>
          </a:bodyPr>
          <a:lstStyle/>
          <a:p>
            <a:pPr>
              <a:lnSpc>
                <a:spcPct val="150000"/>
              </a:lnSpc>
            </a:pPr>
            <a:r>
              <a:rPr lang="it-IT" sz="2400" b="1"/>
              <a:t>App </a:t>
            </a:r>
            <a:r>
              <a:rPr lang="it-IT" sz="2400" b="1" err="1"/>
              <a:t>Prototype</a:t>
            </a:r>
            <a:r>
              <a:rPr lang="it-IT" sz="2400" b="1"/>
              <a:t>: </a:t>
            </a:r>
            <a:endParaRPr lang="en-US"/>
          </a:p>
          <a:p>
            <a:pPr marL="342900" indent="-342900">
              <a:lnSpc>
                <a:spcPct val="150000"/>
              </a:lnSpc>
              <a:buFont typeface="Arial" panose="020B0604020202020204" pitchFamily="34" charset="0"/>
              <a:buChar char="•"/>
            </a:pPr>
            <a:r>
              <a:rPr lang="it-IT" sz="2400" err="1"/>
              <a:t>Balsamiq</a:t>
            </a:r>
            <a:r>
              <a:rPr lang="it-IT" sz="2400" b="1"/>
              <a:t> </a:t>
            </a:r>
            <a:endParaRPr lang="it-IT" sz="2400"/>
          </a:p>
          <a:p>
            <a:pPr marL="342900" indent="-342900">
              <a:lnSpc>
                <a:spcPct val="150000"/>
              </a:lnSpc>
              <a:buFont typeface="Arial" panose="020B0604020202020204" pitchFamily="34" charset="0"/>
              <a:buChar char="•"/>
            </a:pPr>
            <a:r>
              <a:rPr lang="it-IT" sz="2400"/>
              <a:t>Sketch </a:t>
            </a:r>
          </a:p>
          <a:p>
            <a:pPr marL="342900" indent="-342900">
              <a:lnSpc>
                <a:spcPct val="150000"/>
              </a:lnSpc>
              <a:buFont typeface="Arial" panose="020B0604020202020204" pitchFamily="34" charset="0"/>
              <a:buChar char="•"/>
            </a:pPr>
            <a:r>
              <a:rPr lang="it-IT" sz="2400"/>
              <a:t>Marvel</a:t>
            </a:r>
          </a:p>
          <a:p>
            <a:pPr marL="342900" indent="-342900">
              <a:lnSpc>
                <a:spcPct val="150000"/>
              </a:lnSpc>
              <a:buFont typeface="Arial" panose="020B0604020202020204" pitchFamily="34" charset="0"/>
              <a:buChar char="•"/>
            </a:pPr>
            <a:r>
              <a:rPr lang="it-IT" sz="2400"/>
              <a:t>Illustrator</a:t>
            </a:r>
          </a:p>
          <a:p>
            <a:pPr marL="342900" indent="-342900">
              <a:lnSpc>
                <a:spcPct val="150000"/>
              </a:lnSpc>
              <a:buFont typeface="Arial" panose="020B0604020202020204" pitchFamily="34" charset="0"/>
              <a:buChar char="•"/>
            </a:pPr>
            <a:endParaRPr lang="it-IT" sz="2800"/>
          </a:p>
          <a:p>
            <a:endParaRPr lang="it-IT" sz="2800"/>
          </a:p>
        </p:txBody>
      </p:sp>
      <p:sp>
        <p:nvSpPr>
          <p:cNvPr id="5" name="CasellaDiTesto 4">
            <a:extLst>
              <a:ext uri="{FF2B5EF4-FFF2-40B4-BE49-F238E27FC236}">
                <a16:creationId xmlns:a16="http://schemas.microsoft.com/office/drawing/2014/main" id="{9AF53DD0-FA7A-4F13-824C-06DF7241C04C}"/>
              </a:ext>
            </a:extLst>
          </p:cNvPr>
          <p:cNvSpPr txBox="1"/>
          <p:nvPr/>
        </p:nvSpPr>
        <p:spPr>
          <a:xfrm>
            <a:off x="7708467" y="1703421"/>
            <a:ext cx="3329031" cy="1684115"/>
          </a:xfrm>
          <a:prstGeom prst="rect">
            <a:avLst/>
          </a:prstGeom>
          <a:noFill/>
        </p:spPr>
        <p:txBody>
          <a:bodyPr wrap="square" lIns="91440" tIns="45720" rIns="91440" bIns="45720" rtlCol="0" anchor="t">
            <a:spAutoFit/>
          </a:bodyPr>
          <a:lstStyle/>
          <a:p>
            <a:pPr>
              <a:lnSpc>
                <a:spcPct val="150000"/>
              </a:lnSpc>
            </a:pPr>
            <a:r>
              <a:rPr lang="en-US" sz="2400" b="1"/>
              <a:t>App Develop:</a:t>
            </a:r>
            <a:endParaRPr lang="en-US"/>
          </a:p>
          <a:p>
            <a:pPr marL="342900" indent="-342900">
              <a:lnSpc>
                <a:spcPct val="150000"/>
              </a:lnSpc>
              <a:buFont typeface="Arial" panose="020B0604020202020204" pitchFamily="34" charset="0"/>
              <a:buChar char="•"/>
            </a:pPr>
            <a:r>
              <a:rPr lang="en-US" sz="2400"/>
              <a:t>Unity 3D</a:t>
            </a:r>
          </a:p>
          <a:p>
            <a:pPr marL="342900" indent="-342900">
              <a:lnSpc>
                <a:spcPct val="150000"/>
              </a:lnSpc>
              <a:buFont typeface="Arial" panose="020B0604020202020204" pitchFamily="34" charset="0"/>
              <a:buChar char="•"/>
            </a:pPr>
            <a:r>
              <a:rPr lang="en-US" sz="2400"/>
              <a:t>Blender</a:t>
            </a:r>
          </a:p>
        </p:txBody>
      </p:sp>
    </p:spTree>
    <p:extLst>
      <p:ext uri="{BB962C8B-B14F-4D97-AF65-F5344CB8AC3E}">
        <p14:creationId xmlns:p14="http://schemas.microsoft.com/office/powerpoint/2010/main" val="288233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101">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3">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C34F4D">
              <a:alpha val="20000"/>
            </a:srgbClr>
          </a:solidFill>
          <a:ln w="32707"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12CFAC82-3DC8-44D9-91F4-E820C73E9406}"/>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i="1"/>
              <a:t>Project overview and background</a:t>
            </a:r>
          </a:p>
        </p:txBody>
      </p:sp>
      <p:graphicFrame>
        <p:nvGraphicFramePr>
          <p:cNvPr id="26" name="CasellaDiTesto 3">
            <a:extLst>
              <a:ext uri="{FF2B5EF4-FFF2-40B4-BE49-F238E27FC236}">
                <a16:creationId xmlns:a16="http://schemas.microsoft.com/office/drawing/2014/main" id="{22355464-8CE1-4C7C-B3DD-0369BEB1E654}"/>
              </a:ext>
            </a:extLst>
          </p:cNvPr>
          <p:cNvGraphicFramePr/>
          <p:nvPr>
            <p:extLst>
              <p:ext uri="{D42A27DB-BD31-4B8C-83A1-F6EECF244321}">
                <p14:modId xmlns:p14="http://schemas.microsoft.com/office/powerpoint/2010/main" val="2532484415"/>
              </p:ext>
            </p:extLst>
          </p:nvPr>
        </p:nvGraphicFramePr>
        <p:xfrm>
          <a:off x="838200" y="2082854"/>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21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8">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4F4D">
              <a:alpha val="20000"/>
            </a:srgbClr>
          </a:solidFill>
          <a:ln w="32707" cap="flat">
            <a:noFill/>
            <a:prstDash val="solid"/>
            <a:miter/>
          </a:ln>
        </p:spPr>
        <p:txBody>
          <a:bodyPr rtlCol="0" anchor="ctr"/>
          <a:lstStyle/>
          <a:p>
            <a:endParaRPr lang="en-US"/>
          </a:p>
        </p:txBody>
      </p:sp>
      <p:sp>
        <p:nvSpPr>
          <p:cNvPr id="2" name="Titolo 1">
            <a:extLst>
              <a:ext uri="{FF2B5EF4-FFF2-40B4-BE49-F238E27FC236}">
                <a16:creationId xmlns:a16="http://schemas.microsoft.com/office/drawing/2014/main" id="{12CFAC82-3DC8-44D9-91F4-E820C73E9406}"/>
              </a:ext>
            </a:extLst>
          </p:cNvPr>
          <p:cNvSpPr>
            <a:spLocks noGrp="1"/>
          </p:cNvSpPr>
          <p:nvPr>
            <p:ph type="title"/>
          </p:nvPr>
        </p:nvSpPr>
        <p:spPr>
          <a:xfrm>
            <a:off x="838200" y="713312"/>
            <a:ext cx="3524250" cy="5431376"/>
          </a:xfrm>
        </p:spPr>
        <p:txBody>
          <a:bodyPr vert="horz" lIns="91440" tIns="45720" rIns="91440" bIns="45720" rtlCol="0" anchor="ctr">
            <a:normAutofit/>
          </a:bodyPr>
          <a:lstStyle/>
          <a:p>
            <a:r>
              <a:rPr lang="en-US" i="1"/>
              <a:t>Foreign students' opinion</a:t>
            </a:r>
          </a:p>
        </p:txBody>
      </p:sp>
      <p:sp>
        <p:nvSpPr>
          <p:cNvPr id="17" name="TextBox 16">
            <a:extLst>
              <a:ext uri="{FF2B5EF4-FFF2-40B4-BE49-F238E27FC236}">
                <a16:creationId xmlns:a16="http://schemas.microsoft.com/office/drawing/2014/main" id="{EA54EE4D-9749-4789-9DB0-93D026E6F709}"/>
              </a:ext>
            </a:extLst>
          </p:cNvPr>
          <p:cNvSpPr txBox="1"/>
          <p:nvPr/>
        </p:nvSpPr>
        <p:spPr>
          <a:xfrm>
            <a:off x="6095999" y="713313"/>
            <a:ext cx="5257801" cy="54313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Aft>
                <a:spcPts val="600"/>
              </a:spcAft>
            </a:pPr>
            <a:r>
              <a:rPr lang="en-US" sz="2000"/>
              <a:t>"Before arriving in Naples, we had already heard about the famous Piazza Bellini It is a square where Erasmus people meet and meet Italian people. It is a place with a very good atmosphere, and it is always full. You have the option of being in the street talking to people or also of sitting in a bar to have a Spritz."</a:t>
            </a:r>
            <a:endParaRPr lang="en-US"/>
          </a:p>
        </p:txBody>
      </p:sp>
    </p:spTree>
    <p:extLst>
      <p:ext uri="{BB962C8B-B14F-4D97-AF65-F5344CB8AC3E}">
        <p14:creationId xmlns:p14="http://schemas.microsoft.com/office/powerpoint/2010/main" val="353808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41">
            <a:extLst>
              <a:ext uri="{FF2B5EF4-FFF2-40B4-BE49-F238E27FC236}">
                <a16:creationId xmlns:a16="http://schemas.microsoft.com/office/drawing/2014/main" id="{9720C8A5-6B45-4E4F-BA80-8A14A9F5B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2CFAC82-3DC8-44D9-91F4-E820C73E9406}"/>
              </a:ext>
            </a:extLst>
          </p:cNvPr>
          <p:cNvSpPr>
            <a:spLocks noGrp="1"/>
          </p:cNvSpPr>
          <p:nvPr>
            <p:ph type="title"/>
          </p:nvPr>
        </p:nvSpPr>
        <p:spPr>
          <a:xfrm>
            <a:off x="6545179" y="1472030"/>
            <a:ext cx="3978442" cy="1631950"/>
          </a:xfrm>
        </p:spPr>
        <p:txBody>
          <a:bodyPr vert="horz" lIns="91440" tIns="45720" rIns="91440" bIns="45720" rtlCol="0" anchor="b">
            <a:normAutofit/>
          </a:bodyPr>
          <a:lstStyle/>
          <a:p>
            <a:r>
              <a:rPr lang="en-US" sz="3600" b="1" i="1"/>
              <a:t>Go around the plaza</a:t>
            </a:r>
            <a:br>
              <a:rPr lang="en-US" sz="3600" b="1" i="1"/>
            </a:br>
            <a:endParaRPr lang="en-US" sz="3600" b="1" i="1"/>
          </a:p>
        </p:txBody>
      </p:sp>
      <p:pic>
        <p:nvPicPr>
          <p:cNvPr id="4" name="Immagine 3" descr="Immagine che contiene mongolfiera, veivolo, palla&#10;&#10;Descrizione generata automaticamente">
            <a:extLst>
              <a:ext uri="{FF2B5EF4-FFF2-40B4-BE49-F238E27FC236}">
                <a16:creationId xmlns:a16="http://schemas.microsoft.com/office/drawing/2014/main" id="{6F96E4F0-1C03-4B58-AA31-CF0DECD29C7C}"/>
              </a:ext>
            </a:extLst>
          </p:cNvPr>
          <p:cNvPicPr>
            <a:picLocks noChangeAspect="1"/>
          </p:cNvPicPr>
          <p:nvPr/>
        </p:nvPicPr>
        <p:blipFill rotWithShape="1">
          <a:blip r:embed="rId2">
            <a:extLst>
              <a:ext uri="{28A0092B-C50C-407E-A947-70E740481C1C}">
                <a14:useLocalDpi xmlns:a14="http://schemas.microsoft.com/office/drawing/2010/main" val="0"/>
              </a:ext>
            </a:extLst>
          </a:blip>
          <a:srcRect r="11069" b="1"/>
          <a:stretch/>
        </p:blipFill>
        <p:spPr>
          <a:xfrm>
            <a:off x="638338" y="1178947"/>
            <a:ext cx="4015954" cy="4502750"/>
          </a:xfrm>
          <a:prstGeom prst="rect">
            <a:avLst/>
          </a:prstGeom>
        </p:spPr>
      </p:pic>
      <p:sp>
        <p:nvSpPr>
          <p:cNvPr id="5" name="CasellaDiTesto 4">
            <a:extLst>
              <a:ext uri="{FF2B5EF4-FFF2-40B4-BE49-F238E27FC236}">
                <a16:creationId xmlns:a16="http://schemas.microsoft.com/office/drawing/2014/main" id="{BB34F1DF-1FD4-4FFD-8ACD-666C7C44EF88}"/>
              </a:ext>
            </a:extLst>
          </p:cNvPr>
          <p:cNvSpPr txBox="1"/>
          <p:nvPr/>
        </p:nvSpPr>
        <p:spPr>
          <a:xfrm>
            <a:off x="6545179" y="3243151"/>
            <a:ext cx="3978442" cy="2419711"/>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000">
                <a:hlinkClick r:id="rId3">
                  <a:extLst>
                    <a:ext uri="{A12FA001-AC4F-418D-AE19-62706E023703}">
                      <ahyp:hlinkClr xmlns:ahyp="http://schemas.microsoft.com/office/drawing/2018/hyperlinkcolor" val="tx"/>
                    </a:ext>
                  </a:extLst>
                </a:hlinkClick>
              </a:rPr>
              <a:t>https://www.google.it/maps/@40.8498021,14.2519475,3a,75y,70.88h,72.77t/data=!3m6!1e1!3m4!1sgGmp4q860b0vvXo-hcm4MA!2e0!7i16384!8i8192</a:t>
            </a:r>
            <a:endParaRPr lang="en-US" sz="2000"/>
          </a:p>
        </p:txBody>
      </p:sp>
    </p:spTree>
    <p:extLst>
      <p:ext uri="{BB962C8B-B14F-4D97-AF65-F5344CB8AC3E}">
        <p14:creationId xmlns:p14="http://schemas.microsoft.com/office/powerpoint/2010/main" val="203083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508C3D-91BD-44C9-A4A4-851BA3F5C021}"/>
              </a:ext>
            </a:extLst>
          </p:cNvPr>
          <p:cNvSpPr>
            <a:spLocks noGrp="1"/>
          </p:cNvSpPr>
          <p:nvPr>
            <p:ph type="title"/>
          </p:nvPr>
        </p:nvSpPr>
        <p:spPr/>
        <p:txBody>
          <a:bodyPr/>
          <a:lstStyle/>
          <a:p>
            <a:pPr algn="ctr"/>
            <a:r>
              <a:rPr lang="it-IT" i="1"/>
              <a:t>Project </a:t>
            </a:r>
            <a:r>
              <a:rPr lang="it-IT" i="1" err="1"/>
              <a:t>Overview</a:t>
            </a:r>
            <a:r>
              <a:rPr lang="it-IT" i="1"/>
              <a:t> and Background</a:t>
            </a:r>
          </a:p>
        </p:txBody>
      </p:sp>
      <p:pic>
        <p:nvPicPr>
          <p:cNvPr id="5" name="Segnaposto contenuto 4">
            <a:extLst>
              <a:ext uri="{FF2B5EF4-FFF2-40B4-BE49-F238E27FC236}">
                <a16:creationId xmlns:a16="http://schemas.microsoft.com/office/drawing/2014/main" id="{053037CA-403B-4D79-8007-D6B8343D5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068" y="1841689"/>
            <a:ext cx="9169864" cy="4506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78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F4D">
              <a:alpha val="20000"/>
            </a:srgbClr>
          </a:solidFill>
          <a:ln w="32707" cap="flat">
            <a:noFill/>
            <a:prstDash val="solid"/>
            <a:miter/>
          </a:ln>
        </p:spPr>
        <p:txBody>
          <a:bodyPr rtlCol="0" anchor="ctr"/>
          <a:lstStyle/>
          <a:p>
            <a:endParaRPr lang="en-US">
              <a:solidFill>
                <a:schemeClr val="tx1"/>
              </a:solidFill>
            </a:endParaRPr>
          </a:p>
        </p:txBody>
      </p:sp>
      <p:sp>
        <p:nvSpPr>
          <p:cNvPr id="2" name="Titolo 1">
            <a:extLst>
              <a:ext uri="{FF2B5EF4-FFF2-40B4-BE49-F238E27FC236}">
                <a16:creationId xmlns:a16="http://schemas.microsoft.com/office/drawing/2014/main" id="{082E233A-B680-48AE-B685-DC91BE63AA12}"/>
              </a:ext>
            </a:extLst>
          </p:cNvPr>
          <p:cNvSpPr>
            <a:spLocks noGrp="1"/>
          </p:cNvSpPr>
          <p:nvPr>
            <p:ph type="title"/>
          </p:nvPr>
        </p:nvSpPr>
        <p:spPr>
          <a:xfrm>
            <a:off x="905484" y="1065749"/>
            <a:ext cx="3748810" cy="4726502"/>
          </a:xfrm>
        </p:spPr>
        <p:txBody>
          <a:bodyPr>
            <a:normAutofit/>
          </a:bodyPr>
          <a:lstStyle/>
          <a:p>
            <a:r>
              <a:rPr lang="it-IT"/>
              <a:t>Target user</a:t>
            </a:r>
          </a:p>
        </p:txBody>
      </p:sp>
      <p:sp>
        <p:nvSpPr>
          <p:cNvPr id="3" name="Segnaposto contenuto 2">
            <a:extLst>
              <a:ext uri="{FF2B5EF4-FFF2-40B4-BE49-F238E27FC236}">
                <a16:creationId xmlns:a16="http://schemas.microsoft.com/office/drawing/2014/main" id="{E31B2C8F-97D9-4EA9-9EA8-6EEB956C09BD}"/>
              </a:ext>
            </a:extLst>
          </p:cNvPr>
          <p:cNvSpPr>
            <a:spLocks noGrp="1"/>
          </p:cNvSpPr>
          <p:nvPr>
            <p:ph idx="1"/>
          </p:nvPr>
        </p:nvSpPr>
        <p:spPr>
          <a:xfrm>
            <a:off x="6804401" y="713313"/>
            <a:ext cx="4549400" cy="5431376"/>
          </a:xfrm>
        </p:spPr>
        <p:txBody>
          <a:bodyPr anchor="ctr">
            <a:normAutofit/>
          </a:bodyPr>
          <a:lstStyle/>
          <a:p>
            <a:pPr marL="0" indent="0">
              <a:buNone/>
            </a:pPr>
            <a:r>
              <a:rPr lang="it-IT" sz="2000"/>
              <a:t>Teenager (16-24 years)and young adults (25-34 years) that frequent Bellini plaza (usually 6pm- 4am)</a:t>
            </a:r>
          </a:p>
        </p:txBody>
      </p:sp>
    </p:spTree>
    <p:extLst>
      <p:ext uri="{BB962C8B-B14F-4D97-AF65-F5344CB8AC3E}">
        <p14:creationId xmlns:p14="http://schemas.microsoft.com/office/powerpoint/2010/main" val="173124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EC4C-B8A5-4A61-91EC-EE96F7D4C1DF}"/>
              </a:ext>
            </a:extLst>
          </p:cNvPr>
          <p:cNvSpPr>
            <a:spLocks noGrp="1"/>
          </p:cNvSpPr>
          <p:nvPr>
            <p:ph type="title"/>
          </p:nvPr>
        </p:nvSpPr>
        <p:spPr/>
        <p:txBody>
          <a:bodyPr/>
          <a:lstStyle/>
          <a:p>
            <a:r>
              <a:rPr lang="en-US"/>
              <a:t>PERSONAS</a:t>
            </a:r>
          </a:p>
        </p:txBody>
      </p:sp>
      <p:pic>
        <p:nvPicPr>
          <p:cNvPr id="18" name="Picture 18" descr="Graphical user interface, website&#10;&#10;Description automatically generated">
            <a:extLst>
              <a:ext uri="{FF2B5EF4-FFF2-40B4-BE49-F238E27FC236}">
                <a16:creationId xmlns:a16="http://schemas.microsoft.com/office/drawing/2014/main" id="{1877DA6B-E1E4-458A-85BC-C086C53F7E4A}"/>
              </a:ext>
            </a:extLst>
          </p:cNvPr>
          <p:cNvPicPr>
            <a:picLocks noGrp="1" noChangeAspect="1"/>
          </p:cNvPicPr>
          <p:nvPr>
            <p:ph sz="half" idx="1"/>
          </p:nvPr>
        </p:nvPicPr>
        <p:blipFill rotWithShape="1">
          <a:blip r:embed="rId2"/>
          <a:srcRect l="27988" t="15026" r="27697" b="7254"/>
          <a:stretch/>
        </p:blipFill>
        <p:spPr>
          <a:xfrm>
            <a:off x="838200" y="1481798"/>
            <a:ext cx="4934244" cy="5119354"/>
          </a:xfrm>
        </p:spPr>
      </p:pic>
      <p:pic>
        <p:nvPicPr>
          <p:cNvPr id="8" name="Picture 8" descr="Graphical user interface, website&#10;&#10;Description automatically generated">
            <a:extLst>
              <a:ext uri="{FF2B5EF4-FFF2-40B4-BE49-F238E27FC236}">
                <a16:creationId xmlns:a16="http://schemas.microsoft.com/office/drawing/2014/main" id="{2723A1ED-C1DA-4C18-839D-6C5660B01EA3}"/>
              </a:ext>
            </a:extLst>
          </p:cNvPr>
          <p:cNvPicPr>
            <a:picLocks noGrp="1" noChangeAspect="1"/>
          </p:cNvPicPr>
          <p:nvPr>
            <p:ph sz="half" idx="2"/>
          </p:nvPr>
        </p:nvPicPr>
        <p:blipFill rotWithShape="1">
          <a:blip r:embed="rId3"/>
          <a:srcRect l="29601" t="19398" r="28451" b="10195"/>
          <a:stretch/>
        </p:blipFill>
        <p:spPr>
          <a:xfrm>
            <a:off x="6419089" y="1486329"/>
            <a:ext cx="4930596" cy="5058727"/>
          </a:xfrm>
        </p:spPr>
      </p:pic>
    </p:spTree>
    <p:extLst>
      <p:ext uri="{BB962C8B-B14F-4D97-AF65-F5344CB8AC3E}">
        <p14:creationId xmlns:p14="http://schemas.microsoft.com/office/powerpoint/2010/main" val="357487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F4D">
              <a:alpha val="20000"/>
            </a:srgbClr>
          </a:solidFill>
          <a:ln w="32707" cap="flat">
            <a:noFill/>
            <a:prstDash val="solid"/>
            <a:miter/>
          </a:ln>
        </p:spPr>
        <p:txBody>
          <a:bodyPr rtlCol="0" anchor="ctr"/>
          <a:lstStyle/>
          <a:p>
            <a:endParaRPr lang="en-US">
              <a:solidFill>
                <a:schemeClr val="tx1"/>
              </a:solidFill>
            </a:endParaRPr>
          </a:p>
        </p:txBody>
      </p:sp>
      <p:sp>
        <p:nvSpPr>
          <p:cNvPr id="2" name="Titolo 1">
            <a:extLst>
              <a:ext uri="{FF2B5EF4-FFF2-40B4-BE49-F238E27FC236}">
                <a16:creationId xmlns:a16="http://schemas.microsoft.com/office/drawing/2014/main" id="{7BBF8AD0-FAA1-4C25-977E-BE2F3073EF0A}"/>
              </a:ext>
            </a:extLst>
          </p:cNvPr>
          <p:cNvSpPr>
            <a:spLocks noGrp="1"/>
          </p:cNvSpPr>
          <p:nvPr>
            <p:ph type="title"/>
          </p:nvPr>
        </p:nvSpPr>
        <p:spPr>
          <a:xfrm>
            <a:off x="905484" y="1065749"/>
            <a:ext cx="3748810" cy="4726502"/>
          </a:xfrm>
        </p:spPr>
        <p:txBody>
          <a:bodyPr>
            <a:normAutofit/>
          </a:bodyPr>
          <a:lstStyle/>
          <a:p>
            <a:r>
              <a:rPr lang="it-IT"/>
              <a:t>Market</a:t>
            </a:r>
          </a:p>
        </p:txBody>
      </p:sp>
      <p:sp>
        <p:nvSpPr>
          <p:cNvPr id="3" name="Segnaposto contenuto 2">
            <a:extLst>
              <a:ext uri="{FF2B5EF4-FFF2-40B4-BE49-F238E27FC236}">
                <a16:creationId xmlns:a16="http://schemas.microsoft.com/office/drawing/2014/main" id="{7598D0EE-A5F5-41B9-8D6D-2FA5A10A13EF}"/>
              </a:ext>
            </a:extLst>
          </p:cNvPr>
          <p:cNvSpPr>
            <a:spLocks noGrp="1"/>
          </p:cNvSpPr>
          <p:nvPr>
            <p:ph idx="1"/>
          </p:nvPr>
        </p:nvSpPr>
        <p:spPr>
          <a:xfrm>
            <a:off x="6804401" y="713313"/>
            <a:ext cx="4549400" cy="5431376"/>
          </a:xfrm>
        </p:spPr>
        <p:txBody>
          <a:bodyPr anchor="ctr">
            <a:normAutofit/>
          </a:bodyPr>
          <a:lstStyle/>
          <a:p>
            <a:r>
              <a:rPr lang="it-IT" sz="2000"/>
              <a:t>A </a:t>
            </a:r>
            <a:r>
              <a:rPr lang="it-IT" sz="2000" err="1"/>
              <a:t>physical</a:t>
            </a:r>
            <a:r>
              <a:rPr lang="it-IT" sz="2000"/>
              <a:t> </a:t>
            </a:r>
            <a:r>
              <a:rPr lang="it-IT" sz="2000" err="1"/>
              <a:t>structure</a:t>
            </a:r>
            <a:r>
              <a:rPr lang="it-IT" sz="2000"/>
              <a:t>  </a:t>
            </a:r>
          </a:p>
          <a:p>
            <a:r>
              <a:rPr lang="it-IT" sz="2000"/>
              <a:t>A free app (optional)</a:t>
            </a:r>
          </a:p>
          <a:p>
            <a:endParaRPr lang="it-IT" sz="2000"/>
          </a:p>
        </p:txBody>
      </p:sp>
    </p:spTree>
    <p:extLst>
      <p:ext uri="{BB962C8B-B14F-4D97-AF65-F5344CB8AC3E}">
        <p14:creationId xmlns:p14="http://schemas.microsoft.com/office/powerpoint/2010/main" val="341560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38447E-28B0-4B3C-8762-9D3E1C069FEF}"/>
              </a:ext>
            </a:extLst>
          </p:cNvPr>
          <p:cNvSpPr>
            <a:spLocks noGrp="1"/>
          </p:cNvSpPr>
          <p:nvPr>
            <p:ph type="title"/>
          </p:nvPr>
        </p:nvSpPr>
        <p:spPr/>
        <p:txBody>
          <a:bodyPr>
            <a:normAutofit/>
          </a:bodyPr>
          <a:lstStyle/>
          <a:p>
            <a:pPr algn="ctr"/>
            <a:r>
              <a:rPr lang="it-IT" sz="5400" i="1"/>
              <a:t>Scenario</a:t>
            </a:r>
          </a:p>
        </p:txBody>
      </p:sp>
      <p:pic>
        <p:nvPicPr>
          <p:cNvPr id="5" name="Segnaposto contenuto 4">
            <a:extLst>
              <a:ext uri="{FF2B5EF4-FFF2-40B4-BE49-F238E27FC236}">
                <a16:creationId xmlns:a16="http://schemas.microsoft.com/office/drawing/2014/main" id="{002DCE42-EFC0-4CED-A44E-33F2379F13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897" y="2188643"/>
            <a:ext cx="4567294" cy="4160837"/>
          </a:xfrm>
        </p:spPr>
      </p:pic>
      <p:pic>
        <p:nvPicPr>
          <p:cNvPr id="7" name="Immagine 6">
            <a:extLst>
              <a:ext uri="{FF2B5EF4-FFF2-40B4-BE49-F238E27FC236}">
                <a16:creationId xmlns:a16="http://schemas.microsoft.com/office/drawing/2014/main" id="{B6D37189-0351-4F92-9813-D87BE6357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529" y="2188643"/>
            <a:ext cx="4567291" cy="4160837"/>
          </a:xfrm>
          <a:prstGeom prst="rect">
            <a:avLst/>
          </a:prstGeom>
        </p:spPr>
      </p:pic>
    </p:spTree>
    <p:extLst>
      <p:ext uri="{BB962C8B-B14F-4D97-AF65-F5344CB8AC3E}">
        <p14:creationId xmlns:p14="http://schemas.microsoft.com/office/powerpoint/2010/main" val="2787683363"/>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01B2C"/>
      </a:dk2>
      <a:lt2>
        <a:srgbClr val="F0F3F3"/>
      </a:lt2>
      <a:accent1>
        <a:srgbClr val="C34F4D"/>
      </a:accent1>
      <a:accent2>
        <a:srgbClr val="B13B6A"/>
      </a:accent2>
      <a:accent3>
        <a:srgbClr val="C34DAD"/>
      </a:accent3>
      <a:accent4>
        <a:srgbClr val="963BB1"/>
      </a:accent4>
      <a:accent5>
        <a:srgbClr val="774DC3"/>
      </a:accent5>
      <a:accent6>
        <a:srgbClr val="3E46B3"/>
      </a:accent6>
      <a:hlink>
        <a:srgbClr val="823FB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2B476F9F3FCE418DEA2CD550DD36A5" ma:contentTypeVersion="4" ma:contentTypeDescription="Create a new document." ma:contentTypeScope="" ma:versionID="87c1f8846fa8856052beb2a4517bea5d">
  <xsd:schema xmlns:xsd="http://www.w3.org/2001/XMLSchema" xmlns:xs="http://www.w3.org/2001/XMLSchema" xmlns:p="http://schemas.microsoft.com/office/2006/metadata/properties" xmlns:ns3="e4ea8ca7-2a22-400a-a5ca-c3d5b8483985" targetNamespace="http://schemas.microsoft.com/office/2006/metadata/properties" ma:root="true" ma:fieldsID="b1d2322cf7763dbd456397ef0a4af45b" ns3:_="">
    <xsd:import namespace="e4ea8ca7-2a22-400a-a5ca-c3d5b84839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ea8ca7-2a22-400a-a5ca-c3d5b8483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DC30CE-D2B3-48AA-B91A-9CA4C1F9CD75}">
  <ds:schemaRef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4ea8ca7-2a22-400a-a5ca-c3d5b8483985"/>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5C52991-7473-4B1D-8A38-866419314C99}">
  <ds:schemaRefs>
    <ds:schemaRef ds:uri="http://schemas.microsoft.com/sharepoint/v3/contenttype/forms"/>
  </ds:schemaRefs>
</ds:datastoreItem>
</file>

<file path=customXml/itemProps3.xml><?xml version="1.0" encoding="utf-8"?>
<ds:datastoreItem xmlns:ds="http://schemas.openxmlformats.org/officeDocument/2006/customXml" ds:itemID="{30BB78EA-8F76-4941-9100-1E1739C211E5}">
  <ds:schemaRefs>
    <ds:schemaRef ds:uri="e4ea8ca7-2a22-400a-a5ca-c3d5b8483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342</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Arial</vt:lpstr>
      <vt:lpstr>Century Gothic</vt:lpstr>
      <vt:lpstr>BrushVTI</vt:lpstr>
      <vt:lpstr>Babilonia's Brief</vt:lpstr>
      <vt:lpstr>Project overview and background</vt:lpstr>
      <vt:lpstr>Foreign students' opinion</vt:lpstr>
      <vt:lpstr>Go around the plaza </vt:lpstr>
      <vt:lpstr>Project Overview and Background</vt:lpstr>
      <vt:lpstr>Target user</vt:lpstr>
      <vt:lpstr>PERSONAS</vt:lpstr>
      <vt:lpstr>Market</vt:lpstr>
      <vt:lpstr>Scenario</vt:lpstr>
      <vt:lpstr>Design requirement</vt:lpstr>
      <vt:lpstr>Facilities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Ancora non lo sappiamo</dc:title>
  <dc:creator>Enry galy</dc:creator>
  <cp:lastModifiedBy>ENRICO GALATI</cp:lastModifiedBy>
  <cp:revision>3</cp:revision>
  <dcterms:created xsi:type="dcterms:W3CDTF">2021-10-27T09:10:28Z</dcterms:created>
  <dcterms:modified xsi:type="dcterms:W3CDTF">2021-10-31T20:16:10Z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0x010100BD2B476F9F3FCE418DEA2CD550DD36A5</vt:lpwstr>
  </property>
</Properties>
</file>