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9" r:id="rId2"/>
    <p:sldId id="257" r:id="rId3"/>
    <p:sldId id="258" r:id="rId4"/>
    <p:sldId id="256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5D4C"/>
    <a:srgbClr val="976B57"/>
    <a:srgbClr val="AD3D3D"/>
    <a:srgbClr val="C65E5E"/>
    <a:srgbClr val="D2D2D2"/>
    <a:srgbClr val="A37460"/>
    <a:srgbClr val="BA8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4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84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0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37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51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37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61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39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74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14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69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35BB9-7BCB-4C8D-9879-2E31BA5A1433}" type="datetimeFigureOut">
              <a:rPr lang="it-IT" smtClean="0"/>
              <a:t>28/11/2021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A5E7FD5-99D3-44F4-B7E2-92C64757341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667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6" Type="http://schemas.microsoft.com/office/2017/06/relationships/model3d" Target="../media/model3d4.glb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17/06/relationships/model3d" Target="../media/model3d6.glb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17/06/relationships/model3d" Target="../media/model3d8.glb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17/06/relationships/model3d" Target="../media/model3d7.glb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0.glb"/><Relationship Id="rId5" Type="http://schemas.openxmlformats.org/officeDocument/2006/relationships/image" Target="../media/image19.png"/><Relationship Id="rId4" Type="http://schemas.microsoft.com/office/2017/06/relationships/model3d" Target="../media/model3d9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1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BA049C-6559-4F95-B6B5-15E13BE94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508287"/>
            <a:ext cx="8637073" cy="2920713"/>
          </a:xfrm>
        </p:spPr>
        <p:txBody>
          <a:bodyPr/>
          <a:lstStyle/>
          <a:p>
            <a:r>
              <a:rPr lang="it-IT" dirty="0" err="1">
                <a:solidFill>
                  <a:srgbClr val="845D4C"/>
                </a:solidFill>
              </a:rPr>
              <a:t>Our</a:t>
            </a:r>
            <a:r>
              <a:rPr lang="it-IT" dirty="0">
                <a:solidFill>
                  <a:srgbClr val="A37460"/>
                </a:solidFill>
              </a:rPr>
              <a:t> </a:t>
            </a:r>
            <a:r>
              <a:rPr lang="it-IT" dirty="0">
                <a:solidFill>
                  <a:srgbClr val="845D4C"/>
                </a:solidFill>
              </a:rPr>
              <a:t>sketch for </a:t>
            </a:r>
            <a:r>
              <a:rPr lang="it-IT" dirty="0" err="1">
                <a:solidFill>
                  <a:srgbClr val="AD3D3D"/>
                </a:solidFill>
              </a:rPr>
              <a:t>tra</a:t>
            </a:r>
            <a:r>
              <a:rPr lang="it-IT" dirty="0" err="1">
                <a:solidFill>
                  <a:srgbClr val="C65E5E"/>
                </a:solidFill>
              </a:rPr>
              <a:t>dish</a:t>
            </a:r>
            <a:r>
              <a:rPr lang="it-IT" dirty="0" err="1">
                <a:solidFill>
                  <a:srgbClr val="AD3D3D"/>
                </a:solidFill>
              </a:rPr>
              <a:t>ional</a:t>
            </a:r>
            <a:r>
              <a:rPr lang="it-IT" dirty="0"/>
              <a:t> </a:t>
            </a:r>
            <a:r>
              <a:rPr lang="it-IT" dirty="0" err="1">
                <a:solidFill>
                  <a:srgbClr val="845D4C"/>
                </a:solidFill>
              </a:rPr>
              <a:t>prototype</a:t>
            </a:r>
            <a:endParaRPr lang="it-IT" dirty="0">
              <a:solidFill>
                <a:srgbClr val="845D4C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Poltrona moderna">
                <a:extLst>
                  <a:ext uri="{FF2B5EF4-FFF2-40B4-BE49-F238E27FC236}">
                    <a16:creationId xmlns:a16="http://schemas.microsoft.com/office/drawing/2014/main" id="{C053429C-F5EC-4C27-952D-E329403A96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2416302"/>
                  </p:ext>
                </p:extLst>
              </p:nvPr>
            </p:nvGraphicFramePr>
            <p:xfrm>
              <a:off x="8219209" y="3429000"/>
              <a:ext cx="3288151" cy="345534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88151" cy="3455345"/>
                    </a:xfrm>
                    <a:prstGeom prst="rect">
                      <a:avLst/>
                    </a:prstGeom>
                  </am3d:spPr>
                  <am3d:camera>
                    <am3d:pos x="0" y="0" z="718845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34925" d="1000000"/>
                    <am3d:preTrans dx="-22342" dy="-15047290" dz="-696639"/>
                    <am3d:scale>
                      <am3d:sx n="1000000" d="1000000"/>
                      <am3d:sy n="1000000" d="1000000"/>
                      <am3d:sz n="1000000" d="1000000"/>
                    </am3d:scale>
                    <am3d:rot ax="894433" ay="-2145637" az="-53057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4027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Poltrona moderna">
                <a:extLst>
                  <a:ext uri="{FF2B5EF4-FFF2-40B4-BE49-F238E27FC236}">
                    <a16:creationId xmlns:a16="http://schemas.microsoft.com/office/drawing/2014/main" id="{C053429C-F5EC-4C27-952D-E329403A96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9209" y="3429000"/>
                <a:ext cx="3288151" cy="3455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Appendiabiti 1">
                <a:extLst>
                  <a:ext uri="{FF2B5EF4-FFF2-40B4-BE49-F238E27FC236}">
                    <a16:creationId xmlns:a16="http://schemas.microsoft.com/office/drawing/2014/main" id="{824B4B88-19FE-44E2-A3AD-3EA3F2E23F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1103645"/>
                  </p:ext>
                </p:extLst>
              </p:nvPr>
            </p:nvGraphicFramePr>
            <p:xfrm>
              <a:off x="209958" y="966480"/>
              <a:ext cx="2190342" cy="581878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90342" cy="5818784"/>
                    </a:xfrm>
                    <a:prstGeom prst="rect">
                      <a:avLst/>
                    </a:prstGeom>
                  </am3d:spPr>
                  <am3d:camera>
                    <am3d:pos x="0" y="0" z="537847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9111" d="1000000"/>
                    <am3d:preTrans dx="0" dy="-24936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7518" ay="817329" az="-41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1285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Appendiabiti 1">
                <a:extLst>
                  <a:ext uri="{FF2B5EF4-FFF2-40B4-BE49-F238E27FC236}">
                    <a16:creationId xmlns:a16="http://schemas.microsoft.com/office/drawing/2014/main" id="{824B4B88-19FE-44E2-A3AD-3EA3F2E23F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958" y="966480"/>
                <a:ext cx="2190342" cy="58187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64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Sedia da ufficio">
                <a:extLst>
                  <a:ext uri="{FF2B5EF4-FFF2-40B4-BE49-F238E27FC236}">
                    <a16:creationId xmlns:a16="http://schemas.microsoft.com/office/drawing/2014/main" id="{09FE3C70-A1E0-49CD-BFA9-0ADCC220E1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4276589"/>
                  </p:ext>
                </p:extLst>
              </p:nvPr>
            </p:nvGraphicFramePr>
            <p:xfrm>
              <a:off x="8690069" y="2457938"/>
              <a:ext cx="2380967" cy="44000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80967" cy="4400026"/>
                    </a:xfrm>
                    <a:prstGeom prst="rect">
                      <a:avLst/>
                    </a:prstGeom>
                  </am3d:spPr>
                  <am3d:camera>
                    <am3d:pos x="0" y="0" z="626708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00098" d="1000000"/>
                    <am3d:preTrans dx="168360" dy="-18006529" dz="1291077"/>
                    <am3d:scale>
                      <am3d:sx n="1000000" d="1000000"/>
                      <am3d:sy n="1000000" d="1000000"/>
                      <am3d:sz n="1000000" d="1000000"/>
                    </am3d:scale>
                    <am3d:rot ax="485598" ay="-1607144" az="-2199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9524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Sedia da ufficio">
                <a:extLst>
                  <a:ext uri="{FF2B5EF4-FFF2-40B4-BE49-F238E27FC236}">
                    <a16:creationId xmlns:a16="http://schemas.microsoft.com/office/drawing/2014/main" id="{09FE3C70-A1E0-49CD-BFA9-0ADCC220E1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0069" y="2457938"/>
                <a:ext cx="2380967" cy="4400026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55E17BD4-DCAC-4AE1-9623-FF861179D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50" y="433108"/>
            <a:ext cx="6806732" cy="6806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DDC4728-A7BD-45D5-BEFD-EA4B3C7F2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96" y="1854893"/>
            <a:ext cx="5210287" cy="314821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Tavolo da ufficio">
                <a:extLst>
                  <a:ext uri="{FF2B5EF4-FFF2-40B4-BE49-F238E27FC236}">
                    <a16:creationId xmlns:a16="http://schemas.microsoft.com/office/drawing/2014/main" id="{A3018DD0-2F59-4F3B-83E0-6D96F1B5DA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7214211"/>
                  </p:ext>
                </p:extLst>
              </p:nvPr>
            </p:nvGraphicFramePr>
            <p:xfrm>
              <a:off x="7030753" y="4153373"/>
              <a:ext cx="5306287" cy="273319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06287" cy="2733197"/>
                    </a:xfrm>
                    <a:prstGeom prst="rect">
                      <a:avLst/>
                    </a:prstGeom>
                  </am3d:spPr>
                  <am3d:camera>
                    <am3d:pos x="0" y="0" z="542579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64873" d="1000000"/>
                    <am3d:preTrans dx="0" dy="-81616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27425" ay="-548114" az="-11720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7235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Tavolo da ufficio">
                <a:extLst>
                  <a:ext uri="{FF2B5EF4-FFF2-40B4-BE49-F238E27FC236}">
                    <a16:creationId xmlns:a16="http://schemas.microsoft.com/office/drawing/2014/main" id="{A3018DD0-2F59-4F3B-83E0-6D96F1B5DA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0753" y="4153373"/>
                <a:ext cx="5306287" cy="2733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lo 3D 18" descr="Orologio da muro">
                <a:extLst>
                  <a:ext uri="{FF2B5EF4-FFF2-40B4-BE49-F238E27FC236}">
                    <a16:creationId xmlns:a16="http://schemas.microsoft.com/office/drawing/2014/main" id="{C2C7AEC8-6C5F-4421-8596-9020490803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12854506"/>
                  </p:ext>
                </p:extLst>
              </p:nvPr>
            </p:nvGraphicFramePr>
            <p:xfrm>
              <a:off x="10086693" y="433108"/>
              <a:ext cx="1082890" cy="84743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82890" cy="847437"/>
                    </a:xfrm>
                    <a:prstGeom prst="rect">
                      <a:avLst/>
                    </a:prstGeom>
                  </am3d:spPr>
                  <am3d:camera>
                    <am3d:pos x="0" y="0" z="665138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18644" d="1000000"/>
                    <am3d:preTrans dx="187" dy="-17969621" dz="13184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2785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lo 3D 18" descr="Orologio da muro">
                <a:extLst>
                  <a:ext uri="{FF2B5EF4-FFF2-40B4-BE49-F238E27FC236}">
                    <a16:creationId xmlns:a16="http://schemas.microsoft.com/office/drawing/2014/main" id="{C2C7AEC8-6C5F-4421-8596-9020490803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6693" y="433108"/>
                <a:ext cx="1082890" cy="8474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Surface Studio">
                <a:extLst>
                  <a:ext uri="{FF2B5EF4-FFF2-40B4-BE49-F238E27FC236}">
                    <a16:creationId xmlns:a16="http://schemas.microsoft.com/office/drawing/2014/main" id="{6603FBD3-ADD9-4EA7-A4D4-3395803D3E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8579694"/>
                  </p:ext>
                </p:extLst>
              </p:nvPr>
            </p:nvGraphicFramePr>
            <p:xfrm>
              <a:off x="7396827" y="2429332"/>
              <a:ext cx="2287069" cy="2310648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287069" cy="2310648"/>
                    </a:xfrm>
                    <a:prstGeom prst="rect">
                      <a:avLst/>
                    </a:prstGeom>
                  </am3d:spPr>
                  <am3d:camera>
                    <am3d:pos x="0" y="0" z="702397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0118" d="1000000"/>
                    <am3d:preTrans dx="5587223" dy="-15750189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13273" ay="-3243840" az="1015918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0724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Surface Studio">
                <a:extLst>
                  <a:ext uri="{FF2B5EF4-FFF2-40B4-BE49-F238E27FC236}">
                    <a16:creationId xmlns:a16="http://schemas.microsoft.com/office/drawing/2014/main" id="{6603FBD3-ADD9-4EA7-A4D4-3395803D3E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96827" y="2429332"/>
                <a:ext cx="2287069" cy="23106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44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529E2A1-D44E-4ECD-824E-5CCAF6D0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899" y="542855"/>
            <a:ext cx="5519973" cy="36602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E99D37-FF75-4699-B0FE-EB1C89729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449" b="41919"/>
          <a:stretch/>
        </p:blipFill>
        <p:spPr>
          <a:xfrm>
            <a:off x="1641655" y="-1381959"/>
            <a:ext cx="3163253" cy="27639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46A2767-347F-49E5-BDC4-46B3AD0D0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221" y="-1381959"/>
            <a:ext cx="3164098" cy="27678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Scrivania 06">
                <a:extLst>
                  <a:ext uri="{FF2B5EF4-FFF2-40B4-BE49-F238E27FC236}">
                    <a16:creationId xmlns:a16="http://schemas.microsoft.com/office/drawing/2014/main" id="{7E128C60-555E-4623-B4EF-4D237FF434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3270873"/>
                  </p:ext>
                </p:extLst>
              </p:nvPr>
            </p:nvGraphicFramePr>
            <p:xfrm>
              <a:off x="4078472" y="4742046"/>
              <a:ext cx="4035055" cy="211595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035055" cy="2115954"/>
                    </a:xfrm>
                    <a:prstGeom prst="rect">
                      <a:avLst/>
                    </a:prstGeom>
                  </am3d:spPr>
                  <am3d:camera>
                    <am3d:pos x="0" y="0" z="585862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5000" d="1000000"/>
                    <am3d:preTrans dx="482" dy="330600" dz="-1564"/>
                    <am3d:scale>
                      <am3d:sx n="1000000" d="1000000"/>
                      <am3d:sy n="1000000" d="1000000"/>
                      <am3d:sz n="1000000" d="1000000"/>
                    </am3d:scale>
                    <am3d:rot ax="811301" ay="5315" az="128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924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Scrivania 06">
                <a:extLst>
                  <a:ext uri="{FF2B5EF4-FFF2-40B4-BE49-F238E27FC236}">
                    <a16:creationId xmlns:a16="http://schemas.microsoft.com/office/drawing/2014/main" id="{7E128C60-555E-4623-B4EF-4D237FF434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8472" y="4742046"/>
                <a:ext cx="4035055" cy="2115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Caffè con piattino e cucchiaio">
                <a:extLst>
                  <a:ext uri="{FF2B5EF4-FFF2-40B4-BE49-F238E27FC236}">
                    <a16:creationId xmlns:a16="http://schemas.microsoft.com/office/drawing/2014/main" id="{74F467C3-2BBA-4F73-A026-B874592D5E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1374041"/>
                  </p:ext>
                </p:extLst>
              </p:nvPr>
            </p:nvGraphicFramePr>
            <p:xfrm>
              <a:off x="6566995" y="4620410"/>
              <a:ext cx="1152290" cy="60597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52290" cy="605973"/>
                    </a:xfrm>
                    <a:prstGeom prst="rect">
                      <a:avLst/>
                    </a:prstGeom>
                  </am3d:spPr>
                  <am3d:camera>
                    <am3d:pos x="0" y="0" z="63660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22465" d="1000000"/>
                    <am3d:preTrans dx="2894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64949" ay="1086519" az="8253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90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Caffè con piattino e cucchiaio">
                <a:extLst>
                  <a:ext uri="{FF2B5EF4-FFF2-40B4-BE49-F238E27FC236}">
                    <a16:creationId xmlns:a16="http://schemas.microsoft.com/office/drawing/2014/main" id="{74F467C3-2BBA-4F73-A026-B874592D5E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995" y="4620410"/>
                <a:ext cx="1152290" cy="605973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05D4234-57D5-4F24-A647-CAB2B0213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528" y="552990"/>
            <a:ext cx="5519973" cy="36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8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E89AA5C-57D7-4B75-85D0-72BE7C02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99" y="238990"/>
            <a:ext cx="7035802" cy="7035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6CA95A1-2171-4D79-A087-A0FBE9243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"/>
          <a:stretch/>
        </p:blipFill>
        <p:spPr>
          <a:xfrm>
            <a:off x="1126124" y="1711473"/>
            <a:ext cx="4873214" cy="32672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Lampada da terra">
                <a:extLst>
                  <a:ext uri="{FF2B5EF4-FFF2-40B4-BE49-F238E27FC236}">
                    <a16:creationId xmlns:a16="http://schemas.microsoft.com/office/drawing/2014/main" id="{255D32F4-3F32-44A8-AB74-C6BC65425C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6392926"/>
                  </p:ext>
                </p:extLst>
              </p:nvPr>
            </p:nvGraphicFramePr>
            <p:xfrm>
              <a:off x="9798627" y="844762"/>
              <a:ext cx="2061187" cy="609636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61187" cy="6096365"/>
                    </a:xfrm>
                    <a:prstGeom prst="rect">
                      <a:avLst/>
                    </a:prstGeom>
                  </am3d:spPr>
                  <am3d:camera>
                    <am3d:pos x="0" y="0" z="525712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14868" d="1000000"/>
                    <am3d:preTrans dx="32" dy="-17999881" dz="18"/>
                    <am3d:scale>
                      <am3d:sx n="1000000" d="1000000"/>
                      <am3d:sy n="1000000" d="1000000"/>
                      <am3d:sz n="1000000" d="1000000"/>
                    </am3d:scale>
                    <am3d:rot ax="3356570" ay="4911596" az="334038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4583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Lampada da terra">
                <a:extLst>
                  <a:ext uri="{FF2B5EF4-FFF2-40B4-BE49-F238E27FC236}">
                    <a16:creationId xmlns:a16="http://schemas.microsoft.com/office/drawing/2014/main" id="{255D32F4-3F32-44A8-AB74-C6BC65425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98627" y="844762"/>
                <a:ext cx="2061187" cy="6096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lo 3D 18" descr="Pianta da appartamento">
                <a:extLst>
                  <a:ext uri="{FF2B5EF4-FFF2-40B4-BE49-F238E27FC236}">
                    <a16:creationId xmlns:a16="http://schemas.microsoft.com/office/drawing/2014/main" id="{F50C606B-7C11-476C-8F1B-7C9F2B160D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5846781"/>
                  </p:ext>
                </p:extLst>
              </p:nvPr>
            </p:nvGraphicFramePr>
            <p:xfrm>
              <a:off x="7626927" y="3221181"/>
              <a:ext cx="2838352" cy="318123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838352" cy="3181239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8385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lo 3D 18" descr="Pianta da appartamento">
                <a:extLst>
                  <a:ext uri="{FF2B5EF4-FFF2-40B4-BE49-F238E27FC236}">
                    <a16:creationId xmlns:a16="http://schemas.microsoft.com/office/drawing/2014/main" id="{F50C606B-7C11-476C-8F1B-7C9F2B160D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6927" y="3221181"/>
                <a:ext cx="2838352" cy="31812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E140F-F2E1-4FCE-A7D8-78123A8C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4435" y="2186510"/>
            <a:ext cx="9291215" cy="1049235"/>
          </a:xfrm>
        </p:spPr>
        <p:txBody>
          <a:bodyPr>
            <a:noAutofit/>
          </a:bodyPr>
          <a:lstStyle/>
          <a:p>
            <a:r>
              <a:rPr lang="it-IT" sz="5400" dirty="0">
                <a:solidFill>
                  <a:srgbClr val="845D4C"/>
                </a:solidFill>
              </a:rPr>
              <a:t>Thank </a:t>
            </a:r>
            <a:r>
              <a:rPr lang="it-IT" sz="5400">
                <a:solidFill>
                  <a:srgbClr val="845D4C"/>
                </a:solidFill>
              </a:rPr>
              <a:t>you</a:t>
            </a:r>
            <a:br>
              <a:rPr lang="it-IT" sz="5400" dirty="0">
                <a:solidFill>
                  <a:srgbClr val="845D4C"/>
                </a:solidFill>
              </a:rPr>
            </a:br>
            <a:r>
              <a:rPr lang="it-IT" sz="5400" dirty="0">
                <a:solidFill>
                  <a:srgbClr val="845D4C"/>
                </a:solidFill>
              </a:rPr>
              <a:t>for </a:t>
            </a:r>
            <a:r>
              <a:rPr lang="it-IT" sz="5400" dirty="0" err="1">
                <a:solidFill>
                  <a:srgbClr val="845D4C"/>
                </a:solidFill>
              </a:rPr>
              <a:t>your</a:t>
            </a:r>
            <a:br>
              <a:rPr lang="it-IT" sz="5400" dirty="0">
                <a:solidFill>
                  <a:srgbClr val="845D4C"/>
                </a:solidFill>
              </a:rPr>
            </a:br>
            <a:r>
              <a:rPr lang="it-IT" sz="5400" dirty="0">
                <a:solidFill>
                  <a:srgbClr val="845D4C"/>
                </a:solidFill>
              </a:rPr>
              <a:t> </a:t>
            </a:r>
            <a:r>
              <a:rPr lang="it-IT" sz="5400" dirty="0" err="1">
                <a:solidFill>
                  <a:srgbClr val="845D4C"/>
                </a:solidFill>
              </a:rPr>
              <a:t>attention</a:t>
            </a:r>
            <a:endParaRPr lang="it-IT" sz="5400" dirty="0">
              <a:solidFill>
                <a:srgbClr val="845D4C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Emoji faccina con occhi sorridenti">
                <a:extLst>
                  <a:ext uri="{FF2B5EF4-FFF2-40B4-BE49-F238E27FC236}">
                    <a16:creationId xmlns:a16="http://schemas.microsoft.com/office/drawing/2014/main" id="{BCE6F0F4-95BD-49BF-99EC-3698CF99F3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0721122"/>
                  </p:ext>
                </p:extLst>
              </p:nvPr>
            </p:nvGraphicFramePr>
            <p:xfrm>
              <a:off x="8047673" y="1717737"/>
              <a:ext cx="1967766" cy="198677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67766" cy="1986779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 ax="137192" ay="-722361" az="-2862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4697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Emoji faccina con occhi sorridenti">
                <a:extLst>
                  <a:ext uri="{FF2B5EF4-FFF2-40B4-BE49-F238E27FC236}">
                    <a16:creationId xmlns:a16="http://schemas.microsoft.com/office/drawing/2014/main" id="{BCE6F0F4-95BD-49BF-99EC-3698CF99F3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7673" y="1717737"/>
                <a:ext cx="1967766" cy="19867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9088064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Personalizzato 4">
      <a:dk1>
        <a:srgbClr val="D8D8D8"/>
      </a:dk1>
      <a:lt1>
        <a:sysClr val="window" lastClr="FFFFFF"/>
      </a:lt1>
      <a:dk2>
        <a:srgbClr val="BFBFBF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Raccolt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264</TotalTime>
  <Words>13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Rockwell</vt:lpstr>
      <vt:lpstr>Raccolta</vt:lpstr>
      <vt:lpstr>Our sketch for tradishional prototype</vt:lpstr>
      <vt:lpstr>Presentazione standard di PowerPoint</vt:lpstr>
      <vt:lpstr>Presentazione standard di PowerPoint</vt:lpstr>
      <vt:lpstr>Presentazione standard di PowerPoint</vt:lpstr>
      <vt:lpstr>Thank you for your 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Cozzolino</dc:creator>
  <cp:lastModifiedBy>Alessandra Cozzolino</cp:lastModifiedBy>
  <cp:revision>11</cp:revision>
  <dcterms:created xsi:type="dcterms:W3CDTF">2021-11-26T13:43:49Z</dcterms:created>
  <dcterms:modified xsi:type="dcterms:W3CDTF">2021-11-28T18:31:34Z</dcterms:modified>
</cp:coreProperties>
</file>